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60" r:id="rId3"/>
    <p:sldMasterId id="2147483697" r:id="rId4"/>
    <p:sldMasterId id="2147483710" r:id="rId5"/>
    <p:sldMasterId id="2147483712" r:id="rId6"/>
    <p:sldMasterId id="2147483751" r:id="rId7"/>
    <p:sldMasterId id="2147483783" r:id="rId8"/>
  </p:sldMasterIdLst>
  <p:notesMasterIdLst>
    <p:notesMasterId r:id="rId27"/>
  </p:notesMasterIdLst>
  <p:handoutMasterIdLst>
    <p:handoutMasterId r:id="rId28"/>
  </p:handoutMasterIdLst>
  <p:sldIdLst>
    <p:sldId id="259" r:id="rId9"/>
    <p:sldId id="476" r:id="rId10"/>
    <p:sldId id="502" r:id="rId11"/>
    <p:sldId id="490" r:id="rId12"/>
    <p:sldId id="498" r:id="rId13"/>
    <p:sldId id="499" r:id="rId14"/>
    <p:sldId id="478" r:id="rId15"/>
    <p:sldId id="485" r:id="rId16"/>
    <p:sldId id="494" r:id="rId17"/>
    <p:sldId id="495" r:id="rId18"/>
    <p:sldId id="500" r:id="rId19"/>
    <p:sldId id="480" r:id="rId20"/>
    <p:sldId id="489" r:id="rId21"/>
    <p:sldId id="483" r:id="rId22"/>
    <p:sldId id="459" r:id="rId23"/>
    <p:sldId id="497" r:id="rId24"/>
    <p:sldId id="501" r:id="rId25"/>
    <p:sldId id="443" r:id="rId26"/>
  </p:sldIdLst>
  <p:sldSz cx="12192000" cy="6858000"/>
  <p:notesSz cx="6797675" cy="9926638"/>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000000"/>
          </p15:clr>
        </p15:guide>
        <p15:guide id="2" pos="3840" userDrawn="1">
          <p15:clr>
            <a:srgbClr val="000000"/>
          </p15:clr>
        </p15:guide>
        <p15:guide id="3" pos="438" userDrawn="1">
          <p15:clr>
            <a:srgbClr val="A4A3A4"/>
          </p15:clr>
        </p15:guide>
        <p15:guide id="4" pos="7333" userDrawn="1">
          <p15:clr>
            <a:srgbClr val="A4A3A4"/>
          </p15:clr>
        </p15:guide>
        <p15:guide id="5" orient="horz" pos="368" userDrawn="1">
          <p15:clr>
            <a:srgbClr val="A4A3A4"/>
          </p15:clr>
        </p15:guide>
        <p15:guide id="6" orient="horz" pos="3974" userDrawn="1">
          <p15:clr>
            <a:srgbClr val="000000"/>
          </p15:clr>
        </p15:guide>
        <p15:guide id="7" pos="4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630"/>
    <a:srgbClr val="979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90"/>
      </p:cViewPr>
      <p:guideLst>
        <p:guide orient="horz" pos="2115"/>
        <p:guide pos="3840"/>
        <p:guide pos="438"/>
        <p:guide pos="7333"/>
        <p:guide orient="horz" pos="368"/>
        <p:guide orient="horz" pos="3974"/>
        <p:guide pos="439"/>
      </p:guideLst>
    </p:cSldViewPr>
  </p:slideViewPr>
  <p:notesTextViewPr>
    <p:cViewPr>
      <p:scale>
        <a:sx n="3" d="2"/>
        <a:sy n="3" d="2"/>
      </p:scale>
      <p:origin x="0" y="0"/>
    </p:cViewPr>
  </p:notesTextViewPr>
  <p:notesViewPr>
    <p:cSldViewPr snapToGrid="0" showGuides="1">
      <p:cViewPr varScale="1">
        <p:scale>
          <a:sx n="86" d="100"/>
          <a:sy n="86"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771E1-06CC-4AE4-A830-5759365A901A}"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id-ID"/>
        </a:p>
      </dgm:t>
    </dgm:pt>
    <dgm:pt modelId="{3F1C8B1E-3D66-4285-B3A0-9E861CC975C6}">
      <dgm:prSet phldrT="[Text]"/>
      <dgm:spPr/>
      <dgm:t>
        <a:bodyPr/>
        <a:lstStyle/>
        <a:p>
          <a:r>
            <a:rPr lang="lv-LV" dirty="0"/>
            <a:t>Kā?</a:t>
          </a:r>
          <a:endParaRPr lang="id-ID" dirty="0"/>
        </a:p>
      </dgm:t>
    </dgm:pt>
    <dgm:pt modelId="{4DAF6F8C-A7BB-483F-B799-FA47690D0074}" type="parTrans" cxnId="{F9507BEA-BE7D-4161-8E3B-1A16F93CB7FE}">
      <dgm:prSet/>
      <dgm:spPr/>
      <dgm:t>
        <a:bodyPr/>
        <a:lstStyle/>
        <a:p>
          <a:endParaRPr lang="id-ID"/>
        </a:p>
      </dgm:t>
    </dgm:pt>
    <dgm:pt modelId="{D8572B57-0547-45DC-83A8-8A63C7026065}" type="sibTrans" cxnId="{F9507BEA-BE7D-4161-8E3B-1A16F93CB7FE}">
      <dgm:prSet/>
      <dgm:spPr/>
      <dgm:t>
        <a:bodyPr/>
        <a:lstStyle/>
        <a:p>
          <a:endParaRPr lang="id-ID"/>
        </a:p>
      </dgm:t>
    </dgm:pt>
    <dgm:pt modelId="{E5332D9B-44E0-4708-B318-CBCEA372F558}">
      <dgm:prSet phldrT="[Text]"/>
      <dgm:spPr/>
      <dgm:t>
        <a:bodyPr/>
        <a:lstStyle/>
        <a:p>
          <a:r>
            <a:rPr lang="lv-LV" dirty="0"/>
            <a:t>Kāpēc?</a:t>
          </a:r>
          <a:endParaRPr lang="id-ID" dirty="0"/>
        </a:p>
      </dgm:t>
    </dgm:pt>
    <dgm:pt modelId="{95370C49-95D9-479C-8453-43550A26D346}" type="parTrans" cxnId="{C8824451-C174-4093-9CDE-244EE890D4FE}">
      <dgm:prSet/>
      <dgm:spPr/>
      <dgm:t>
        <a:bodyPr/>
        <a:lstStyle/>
        <a:p>
          <a:endParaRPr lang="id-ID"/>
        </a:p>
      </dgm:t>
    </dgm:pt>
    <dgm:pt modelId="{7AFDF7EA-EC20-4DD1-AE2A-94102CC6FC94}" type="sibTrans" cxnId="{C8824451-C174-4093-9CDE-244EE890D4FE}">
      <dgm:prSet/>
      <dgm:spPr/>
      <dgm:t>
        <a:bodyPr/>
        <a:lstStyle/>
        <a:p>
          <a:endParaRPr lang="id-ID"/>
        </a:p>
      </dgm:t>
    </dgm:pt>
    <dgm:pt modelId="{B7422014-A3EC-47E3-BC8D-B5C96DFA7081}">
      <dgm:prSet phldrT="[Text]"/>
      <dgm:spPr/>
      <dgm:t>
        <a:bodyPr/>
        <a:lstStyle/>
        <a:p>
          <a:r>
            <a:rPr lang="lv-LV" dirty="0"/>
            <a:t>Ko?</a:t>
          </a:r>
          <a:endParaRPr lang="id-ID" dirty="0"/>
        </a:p>
      </dgm:t>
    </dgm:pt>
    <dgm:pt modelId="{AD1D6C6E-5621-4CBB-9120-B03E72B2D3C0}" type="parTrans" cxnId="{434F2CE1-6B10-44AC-B27A-750ACB4A4AEC}">
      <dgm:prSet/>
      <dgm:spPr/>
      <dgm:t>
        <a:bodyPr/>
        <a:lstStyle/>
        <a:p>
          <a:endParaRPr lang="id-ID"/>
        </a:p>
      </dgm:t>
    </dgm:pt>
    <dgm:pt modelId="{C85400F7-98CB-4F22-98D0-D9BD340112A9}" type="sibTrans" cxnId="{434F2CE1-6B10-44AC-B27A-750ACB4A4AEC}">
      <dgm:prSet/>
      <dgm:spPr/>
      <dgm:t>
        <a:bodyPr/>
        <a:lstStyle/>
        <a:p>
          <a:endParaRPr lang="id-ID"/>
        </a:p>
      </dgm:t>
    </dgm:pt>
    <dgm:pt modelId="{CFB768BC-C2B4-4E22-8CC3-53FD13DB912E}" type="pres">
      <dgm:prSet presAssocID="{541771E1-06CC-4AE4-A830-5759365A901A}" presName="Name0" presStyleCnt="0">
        <dgm:presLayoutVars>
          <dgm:chMax val="7"/>
          <dgm:chPref val="7"/>
          <dgm:dir/>
          <dgm:animLvl val="lvl"/>
        </dgm:presLayoutVars>
      </dgm:prSet>
      <dgm:spPr/>
      <dgm:t>
        <a:bodyPr/>
        <a:lstStyle/>
        <a:p>
          <a:endParaRPr lang="lv-LV"/>
        </a:p>
      </dgm:t>
    </dgm:pt>
    <dgm:pt modelId="{A57A707D-FBD4-41A9-85B3-C834CAE10F95}" type="pres">
      <dgm:prSet presAssocID="{B7422014-A3EC-47E3-BC8D-B5C96DFA7081}" presName="Accent1" presStyleCnt="0"/>
      <dgm:spPr/>
    </dgm:pt>
    <dgm:pt modelId="{9AA9D525-BCD2-478E-ADBF-B69A6D1830A0}" type="pres">
      <dgm:prSet presAssocID="{B7422014-A3EC-47E3-BC8D-B5C96DFA7081}" presName="Accent" presStyleLbl="node1" presStyleIdx="0" presStyleCnt="3" custAng="0"/>
      <dgm:spPr>
        <a:solidFill>
          <a:schemeClr val="accent1"/>
        </a:solidFill>
        <a:ln>
          <a:noFill/>
        </a:ln>
      </dgm:spPr>
    </dgm:pt>
    <dgm:pt modelId="{D2E597FC-40AF-4999-8C9D-3B6C839A1697}" type="pres">
      <dgm:prSet presAssocID="{B7422014-A3EC-47E3-BC8D-B5C96DFA7081}" presName="Parent1" presStyleLbl="revTx" presStyleIdx="0" presStyleCnt="3">
        <dgm:presLayoutVars>
          <dgm:chMax val="1"/>
          <dgm:chPref val="1"/>
          <dgm:bulletEnabled val="1"/>
        </dgm:presLayoutVars>
      </dgm:prSet>
      <dgm:spPr/>
      <dgm:t>
        <a:bodyPr/>
        <a:lstStyle/>
        <a:p>
          <a:endParaRPr lang="lv-LV"/>
        </a:p>
      </dgm:t>
    </dgm:pt>
    <dgm:pt modelId="{6716923B-2E08-47E0-AF2C-8E4DABB69B47}" type="pres">
      <dgm:prSet presAssocID="{3F1C8B1E-3D66-4285-B3A0-9E861CC975C6}" presName="Accent2" presStyleCnt="0"/>
      <dgm:spPr/>
    </dgm:pt>
    <dgm:pt modelId="{2A5AAD22-35E3-4CE5-923F-3C5896B8943E}" type="pres">
      <dgm:prSet presAssocID="{3F1C8B1E-3D66-4285-B3A0-9E861CC975C6}" presName="Accent" presStyleLbl="node1" presStyleIdx="1" presStyleCnt="3"/>
      <dgm:spPr>
        <a:solidFill>
          <a:schemeClr val="accent2"/>
        </a:solidFill>
        <a:ln>
          <a:noFill/>
        </a:ln>
      </dgm:spPr>
    </dgm:pt>
    <dgm:pt modelId="{BD8EF5E2-9955-464E-80AD-53062C24C396}" type="pres">
      <dgm:prSet presAssocID="{3F1C8B1E-3D66-4285-B3A0-9E861CC975C6}" presName="Parent2" presStyleLbl="revTx" presStyleIdx="1" presStyleCnt="3">
        <dgm:presLayoutVars>
          <dgm:chMax val="1"/>
          <dgm:chPref val="1"/>
          <dgm:bulletEnabled val="1"/>
        </dgm:presLayoutVars>
      </dgm:prSet>
      <dgm:spPr/>
      <dgm:t>
        <a:bodyPr/>
        <a:lstStyle/>
        <a:p>
          <a:endParaRPr lang="lv-LV"/>
        </a:p>
      </dgm:t>
    </dgm:pt>
    <dgm:pt modelId="{220A107E-D6E7-4267-9BAA-628D9D9DFC17}" type="pres">
      <dgm:prSet presAssocID="{E5332D9B-44E0-4708-B318-CBCEA372F558}" presName="Accent3" presStyleCnt="0"/>
      <dgm:spPr/>
    </dgm:pt>
    <dgm:pt modelId="{FC92541E-3533-4C80-ADC9-51E2A26FF153}" type="pres">
      <dgm:prSet presAssocID="{E5332D9B-44E0-4708-B318-CBCEA372F558}" presName="Accent" presStyleLbl="node1" presStyleIdx="2" presStyleCnt="3"/>
      <dgm:spPr>
        <a:solidFill>
          <a:schemeClr val="accent3"/>
        </a:solidFill>
        <a:ln>
          <a:noFill/>
        </a:ln>
      </dgm:spPr>
    </dgm:pt>
    <dgm:pt modelId="{BFFADFB2-251B-4AB1-9AF7-157A1F562260}" type="pres">
      <dgm:prSet presAssocID="{E5332D9B-44E0-4708-B318-CBCEA372F558}" presName="Parent3" presStyleLbl="revTx" presStyleIdx="2" presStyleCnt="3">
        <dgm:presLayoutVars>
          <dgm:chMax val="1"/>
          <dgm:chPref val="1"/>
          <dgm:bulletEnabled val="1"/>
        </dgm:presLayoutVars>
      </dgm:prSet>
      <dgm:spPr/>
      <dgm:t>
        <a:bodyPr/>
        <a:lstStyle/>
        <a:p>
          <a:endParaRPr lang="lv-LV"/>
        </a:p>
      </dgm:t>
    </dgm:pt>
  </dgm:ptLst>
  <dgm:cxnLst>
    <dgm:cxn modelId="{C09A0193-52BB-4A1F-90FC-9FEE231189C9}" type="presOf" srcId="{541771E1-06CC-4AE4-A830-5759365A901A}" destId="{CFB768BC-C2B4-4E22-8CC3-53FD13DB912E}" srcOrd="0" destOrd="0" presId="urn:microsoft.com/office/officeart/2009/layout/CircleArrowProcess"/>
    <dgm:cxn modelId="{C8824451-C174-4093-9CDE-244EE890D4FE}" srcId="{541771E1-06CC-4AE4-A830-5759365A901A}" destId="{E5332D9B-44E0-4708-B318-CBCEA372F558}" srcOrd="2" destOrd="0" parTransId="{95370C49-95D9-479C-8453-43550A26D346}" sibTransId="{7AFDF7EA-EC20-4DD1-AE2A-94102CC6FC94}"/>
    <dgm:cxn modelId="{051D075A-DC68-431C-8C22-D30F5F56E5E4}" type="presOf" srcId="{3F1C8B1E-3D66-4285-B3A0-9E861CC975C6}" destId="{BD8EF5E2-9955-464E-80AD-53062C24C396}" srcOrd="0" destOrd="0" presId="urn:microsoft.com/office/officeart/2009/layout/CircleArrowProcess"/>
    <dgm:cxn modelId="{434F2CE1-6B10-44AC-B27A-750ACB4A4AEC}" srcId="{541771E1-06CC-4AE4-A830-5759365A901A}" destId="{B7422014-A3EC-47E3-BC8D-B5C96DFA7081}" srcOrd="0" destOrd="0" parTransId="{AD1D6C6E-5621-4CBB-9120-B03E72B2D3C0}" sibTransId="{C85400F7-98CB-4F22-98D0-D9BD340112A9}"/>
    <dgm:cxn modelId="{F9507BEA-BE7D-4161-8E3B-1A16F93CB7FE}" srcId="{541771E1-06CC-4AE4-A830-5759365A901A}" destId="{3F1C8B1E-3D66-4285-B3A0-9E861CC975C6}" srcOrd="1" destOrd="0" parTransId="{4DAF6F8C-A7BB-483F-B799-FA47690D0074}" sibTransId="{D8572B57-0547-45DC-83A8-8A63C7026065}"/>
    <dgm:cxn modelId="{47CDECC4-FC3A-4B5D-8F8E-E6723E0B1DF5}" type="presOf" srcId="{E5332D9B-44E0-4708-B318-CBCEA372F558}" destId="{BFFADFB2-251B-4AB1-9AF7-157A1F562260}" srcOrd="0" destOrd="0" presId="urn:microsoft.com/office/officeart/2009/layout/CircleArrowProcess"/>
    <dgm:cxn modelId="{A98C9AB4-6B13-4C45-B1C5-3434AE2509B0}" type="presOf" srcId="{B7422014-A3EC-47E3-BC8D-B5C96DFA7081}" destId="{D2E597FC-40AF-4999-8C9D-3B6C839A1697}" srcOrd="0" destOrd="0" presId="urn:microsoft.com/office/officeart/2009/layout/CircleArrowProcess"/>
    <dgm:cxn modelId="{90CFF559-F56C-40AF-9A0F-3D8952495E3D}" type="presParOf" srcId="{CFB768BC-C2B4-4E22-8CC3-53FD13DB912E}" destId="{A57A707D-FBD4-41A9-85B3-C834CAE10F95}" srcOrd="0" destOrd="0" presId="urn:microsoft.com/office/officeart/2009/layout/CircleArrowProcess"/>
    <dgm:cxn modelId="{DB140962-2C6C-446C-BB8B-BA70E444E1F8}" type="presParOf" srcId="{A57A707D-FBD4-41A9-85B3-C834CAE10F95}" destId="{9AA9D525-BCD2-478E-ADBF-B69A6D1830A0}" srcOrd="0" destOrd="0" presId="urn:microsoft.com/office/officeart/2009/layout/CircleArrowProcess"/>
    <dgm:cxn modelId="{4B64B2AD-198E-41BB-9589-93472B2529DF}" type="presParOf" srcId="{CFB768BC-C2B4-4E22-8CC3-53FD13DB912E}" destId="{D2E597FC-40AF-4999-8C9D-3B6C839A1697}" srcOrd="1" destOrd="0" presId="urn:microsoft.com/office/officeart/2009/layout/CircleArrowProcess"/>
    <dgm:cxn modelId="{65B948B9-6A7B-462D-B18F-C1A976DB9577}" type="presParOf" srcId="{CFB768BC-C2B4-4E22-8CC3-53FD13DB912E}" destId="{6716923B-2E08-47E0-AF2C-8E4DABB69B47}" srcOrd="2" destOrd="0" presId="urn:microsoft.com/office/officeart/2009/layout/CircleArrowProcess"/>
    <dgm:cxn modelId="{B70FED41-3690-4591-96DC-9330D2733F66}" type="presParOf" srcId="{6716923B-2E08-47E0-AF2C-8E4DABB69B47}" destId="{2A5AAD22-35E3-4CE5-923F-3C5896B8943E}" srcOrd="0" destOrd="0" presId="urn:microsoft.com/office/officeart/2009/layout/CircleArrowProcess"/>
    <dgm:cxn modelId="{0B1B6FDE-4A88-4512-9CFD-7F8AF28F15ED}" type="presParOf" srcId="{CFB768BC-C2B4-4E22-8CC3-53FD13DB912E}" destId="{BD8EF5E2-9955-464E-80AD-53062C24C396}" srcOrd="3" destOrd="0" presId="urn:microsoft.com/office/officeart/2009/layout/CircleArrowProcess"/>
    <dgm:cxn modelId="{403F0911-4EFF-4FB5-AAF1-85B69E16ED38}" type="presParOf" srcId="{CFB768BC-C2B4-4E22-8CC3-53FD13DB912E}" destId="{220A107E-D6E7-4267-9BAA-628D9D9DFC17}" srcOrd="4" destOrd="0" presId="urn:microsoft.com/office/officeart/2009/layout/CircleArrowProcess"/>
    <dgm:cxn modelId="{0B3A4DEC-07D6-4D85-BAFC-BB9D318FC62C}" type="presParOf" srcId="{220A107E-D6E7-4267-9BAA-628D9D9DFC17}" destId="{FC92541E-3533-4C80-ADC9-51E2A26FF153}" srcOrd="0" destOrd="0" presId="urn:microsoft.com/office/officeart/2009/layout/CircleArrowProcess"/>
    <dgm:cxn modelId="{1ACA3410-FA59-4F23-8657-DDBBDE760020}" type="presParOf" srcId="{CFB768BC-C2B4-4E22-8CC3-53FD13DB912E}" destId="{BFFADFB2-251B-4AB1-9AF7-157A1F562260}"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5AC96-DCF5-4933-8970-7EFBC81A6A6C}" type="doc">
      <dgm:prSet loTypeId="urn:microsoft.com/office/officeart/2005/8/layout/radial1" loCatId="relationship" qsTypeId="urn:microsoft.com/office/officeart/2005/8/quickstyle/3d5" qsCatId="3D" csTypeId="urn:microsoft.com/office/officeart/2005/8/colors/accent1_2" csCatId="accent1" phldr="1"/>
      <dgm:spPr/>
      <dgm:t>
        <a:bodyPr/>
        <a:lstStyle/>
        <a:p>
          <a:endParaRPr lang="en-US"/>
        </a:p>
      </dgm:t>
    </dgm:pt>
    <dgm:pt modelId="{DC107646-C27C-4050-97DD-B85E7A39BFCC}">
      <dgm:prSet phldrT="[Text]"/>
      <dgm:spPr/>
      <dgm:t>
        <a:bodyPr/>
        <a:lstStyle/>
        <a:p>
          <a:r>
            <a:rPr lang="lv-LV" dirty="0"/>
            <a:t>Rail Baltica ieviesēji</a:t>
          </a:r>
          <a:endParaRPr lang="en-US" dirty="0"/>
        </a:p>
      </dgm:t>
    </dgm:pt>
    <dgm:pt modelId="{661D02FE-1CF3-436F-9DB0-2D0BC361D517}" type="parTrans" cxnId="{6FC8FB4F-FC83-4CCA-99E2-A759241956CC}">
      <dgm:prSet/>
      <dgm:spPr/>
      <dgm:t>
        <a:bodyPr/>
        <a:lstStyle/>
        <a:p>
          <a:endParaRPr lang="en-US"/>
        </a:p>
      </dgm:t>
    </dgm:pt>
    <dgm:pt modelId="{E1B66D8A-313F-4D42-8901-668689935456}" type="sibTrans" cxnId="{6FC8FB4F-FC83-4CCA-99E2-A759241956CC}">
      <dgm:prSet/>
      <dgm:spPr/>
      <dgm:t>
        <a:bodyPr/>
        <a:lstStyle/>
        <a:p>
          <a:endParaRPr lang="en-US"/>
        </a:p>
      </dgm:t>
    </dgm:pt>
    <dgm:pt modelId="{BF1408A4-E3BD-4AF5-A675-85783131BF0B}">
      <dgm:prSet phldrT="[Text]" custT="1"/>
      <dgm:spPr/>
      <dgm:t>
        <a:bodyPr/>
        <a:lstStyle/>
        <a:p>
          <a:r>
            <a:rPr lang="lv-LV" sz="1400" dirty="0" smtClean="0"/>
            <a:t>Sabiedrība</a:t>
          </a:r>
          <a:endParaRPr lang="en-US" sz="1600" dirty="0"/>
        </a:p>
      </dgm:t>
    </dgm:pt>
    <dgm:pt modelId="{1D676FA2-603B-40C8-8CF5-370AB007E8F9}" type="parTrans" cxnId="{446525D5-14AF-451F-AC02-B3AA7E5D30C6}">
      <dgm:prSet/>
      <dgm:spPr/>
      <dgm:t>
        <a:bodyPr/>
        <a:lstStyle/>
        <a:p>
          <a:endParaRPr lang="en-US"/>
        </a:p>
      </dgm:t>
    </dgm:pt>
    <dgm:pt modelId="{0845A265-DBEC-4E36-9F29-AE73F4D9738B}" type="sibTrans" cxnId="{446525D5-14AF-451F-AC02-B3AA7E5D30C6}">
      <dgm:prSet/>
      <dgm:spPr/>
      <dgm:t>
        <a:bodyPr/>
        <a:lstStyle/>
        <a:p>
          <a:endParaRPr lang="en-US"/>
        </a:p>
      </dgm:t>
    </dgm:pt>
    <dgm:pt modelId="{EB0694B8-0C62-4F49-9231-DFDAAE29CADF}">
      <dgm:prSet phldrT="[Text]" custT="1"/>
      <dgm:spPr/>
      <dgm:t>
        <a:bodyPr/>
        <a:lstStyle/>
        <a:p>
          <a:r>
            <a:rPr lang="lv-LV" sz="1400" dirty="0"/>
            <a:t>Piegādātāji</a:t>
          </a:r>
          <a:endParaRPr lang="en-US" sz="1400" dirty="0"/>
        </a:p>
      </dgm:t>
    </dgm:pt>
    <dgm:pt modelId="{C542F82F-9E60-4A92-8CD0-21871034A32A}" type="parTrans" cxnId="{A143A566-3207-4F8E-ADDA-9231227646B3}">
      <dgm:prSet/>
      <dgm:spPr/>
      <dgm:t>
        <a:bodyPr/>
        <a:lstStyle/>
        <a:p>
          <a:endParaRPr lang="en-US"/>
        </a:p>
      </dgm:t>
    </dgm:pt>
    <dgm:pt modelId="{4D54C447-4C6A-4D7F-8295-3B7C3A880C13}" type="sibTrans" cxnId="{A143A566-3207-4F8E-ADDA-9231227646B3}">
      <dgm:prSet/>
      <dgm:spPr/>
      <dgm:t>
        <a:bodyPr/>
        <a:lstStyle/>
        <a:p>
          <a:endParaRPr lang="en-US"/>
        </a:p>
      </dgm:t>
    </dgm:pt>
    <dgm:pt modelId="{72811293-5084-4C67-9CED-603D75443A28}">
      <dgm:prSet phldrT="[Text]" custT="1"/>
      <dgm:spPr/>
      <dgm:t>
        <a:bodyPr/>
        <a:lstStyle/>
        <a:p>
          <a:r>
            <a:rPr lang="lv-LV" sz="1400" dirty="0"/>
            <a:t>Valstis</a:t>
          </a:r>
          <a:endParaRPr lang="en-US" sz="1400" dirty="0"/>
        </a:p>
      </dgm:t>
    </dgm:pt>
    <dgm:pt modelId="{2F9195F1-37D7-4705-8F48-B096AF5A23B6}" type="parTrans" cxnId="{D4C4C803-2326-42D0-A6A8-6861D034DEBD}">
      <dgm:prSet/>
      <dgm:spPr/>
      <dgm:t>
        <a:bodyPr/>
        <a:lstStyle/>
        <a:p>
          <a:endParaRPr lang="en-US"/>
        </a:p>
      </dgm:t>
    </dgm:pt>
    <dgm:pt modelId="{AB506928-82BE-4329-9CCB-F34C905A93B4}" type="sibTrans" cxnId="{D4C4C803-2326-42D0-A6A8-6861D034DEBD}">
      <dgm:prSet/>
      <dgm:spPr/>
      <dgm:t>
        <a:bodyPr/>
        <a:lstStyle/>
        <a:p>
          <a:endParaRPr lang="en-US"/>
        </a:p>
      </dgm:t>
    </dgm:pt>
    <dgm:pt modelId="{3FCAE265-3C8F-4245-8FC4-7ED33D16D237}">
      <dgm:prSet phldrT="[Text]" custT="1"/>
      <dgm:spPr/>
      <dgm:t>
        <a:bodyPr/>
        <a:lstStyle/>
        <a:p>
          <a:r>
            <a:rPr lang="lv-LV" sz="1400" dirty="0"/>
            <a:t>Infrastruktūras turētāji</a:t>
          </a:r>
          <a:endParaRPr lang="en-US" sz="1400" dirty="0"/>
        </a:p>
      </dgm:t>
    </dgm:pt>
    <dgm:pt modelId="{32D777B1-8C26-4D36-9F35-987B1D26893B}" type="parTrans" cxnId="{C45D2FDD-7AA4-4CF8-8B0E-94857B253556}">
      <dgm:prSet/>
      <dgm:spPr/>
      <dgm:t>
        <a:bodyPr/>
        <a:lstStyle/>
        <a:p>
          <a:endParaRPr lang="en-US"/>
        </a:p>
      </dgm:t>
    </dgm:pt>
    <dgm:pt modelId="{152F70E6-5F11-43F0-8409-8B917D4F9858}" type="sibTrans" cxnId="{C45D2FDD-7AA4-4CF8-8B0E-94857B253556}">
      <dgm:prSet/>
      <dgm:spPr/>
      <dgm:t>
        <a:bodyPr/>
        <a:lstStyle/>
        <a:p>
          <a:endParaRPr lang="en-US"/>
        </a:p>
      </dgm:t>
    </dgm:pt>
    <dgm:pt modelId="{2A21F047-315E-4184-90D8-66F316DEFAEB}">
      <dgm:prSet phldrT="[Text]" custT="1"/>
      <dgm:spPr/>
      <dgm:t>
        <a:bodyPr/>
        <a:lstStyle/>
        <a:p>
          <a:r>
            <a:rPr lang="lv-LV" sz="1400" dirty="0"/>
            <a:t>Eiropas Savienība</a:t>
          </a:r>
          <a:endParaRPr lang="en-US" sz="1400" dirty="0"/>
        </a:p>
      </dgm:t>
    </dgm:pt>
    <dgm:pt modelId="{8F20F345-6430-4D3C-9E42-6B78215A90A7}" type="parTrans" cxnId="{A0A4ECC3-3E7F-42ED-B467-307C59366F45}">
      <dgm:prSet/>
      <dgm:spPr/>
      <dgm:t>
        <a:bodyPr/>
        <a:lstStyle/>
        <a:p>
          <a:endParaRPr lang="en-US"/>
        </a:p>
      </dgm:t>
    </dgm:pt>
    <dgm:pt modelId="{5823F72E-888C-4B2B-9CE1-452596E73A74}" type="sibTrans" cxnId="{A0A4ECC3-3E7F-42ED-B467-307C59366F45}">
      <dgm:prSet/>
      <dgm:spPr/>
      <dgm:t>
        <a:bodyPr/>
        <a:lstStyle/>
        <a:p>
          <a:endParaRPr lang="en-US"/>
        </a:p>
      </dgm:t>
    </dgm:pt>
    <dgm:pt modelId="{95C43735-D954-4864-8CE1-DFC556530079}">
      <dgm:prSet phldrT="[Text]" custT="1"/>
      <dgm:spPr/>
      <dgm:t>
        <a:bodyPr/>
        <a:lstStyle/>
        <a:p>
          <a:r>
            <a:rPr lang="lv-LV" sz="1400" dirty="0"/>
            <a:t>Nevalstiskās organizācijas</a:t>
          </a:r>
          <a:endParaRPr lang="en-US" sz="1400" dirty="0"/>
        </a:p>
      </dgm:t>
    </dgm:pt>
    <dgm:pt modelId="{5039A967-F45E-4A9F-ABEA-A7E9CEB34AD8}" type="parTrans" cxnId="{2501AE09-7E39-42F2-B2CF-2565864BCC5D}">
      <dgm:prSet/>
      <dgm:spPr/>
      <dgm:t>
        <a:bodyPr/>
        <a:lstStyle/>
        <a:p>
          <a:endParaRPr lang="en-US"/>
        </a:p>
      </dgm:t>
    </dgm:pt>
    <dgm:pt modelId="{42091FED-6730-414C-8D6C-EFF594A44417}" type="sibTrans" cxnId="{2501AE09-7E39-42F2-B2CF-2565864BCC5D}">
      <dgm:prSet/>
      <dgm:spPr/>
      <dgm:t>
        <a:bodyPr/>
        <a:lstStyle/>
        <a:p>
          <a:endParaRPr lang="en-US"/>
        </a:p>
      </dgm:t>
    </dgm:pt>
    <dgm:pt modelId="{6A9E5E8D-6650-45F3-B446-CAC8CD302D74}">
      <dgm:prSet phldrT="[Text]" custT="1"/>
      <dgm:spPr/>
      <dgm:t>
        <a:bodyPr/>
        <a:lstStyle/>
        <a:p>
          <a:r>
            <a:rPr lang="lv-LV" sz="1400" dirty="0"/>
            <a:t>Uzņēmēji</a:t>
          </a:r>
          <a:endParaRPr lang="en-US" sz="1400" dirty="0"/>
        </a:p>
      </dgm:t>
    </dgm:pt>
    <dgm:pt modelId="{59F27FE8-FB8B-4AA8-A998-70F0F9662938}" type="parTrans" cxnId="{CEBE87BB-D59C-4DF6-A322-E4D7103C8DD3}">
      <dgm:prSet/>
      <dgm:spPr/>
      <dgm:t>
        <a:bodyPr/>
        <a:lstStyle/>
        <a:p>
          <a:endParaRPr lang="en-US"/>
        </a:p>
      </dgm:t>
    </dgm:pt>
    <dgm:pt modelId="{A32521DC-E1D2-4989-9B3F-78C2E43C1FA8}" type="sibTrans" cxnId="{CEBE87BB-D59C-4DF6-A322-E4D7103C8DD3}">
      <dgm:prSet/>
      <dgm:spPr/>
      <dgm:t>
        <a:bodyPr/>
        <a:lstStyle/>
        <a:p>
          <a:endParaRPr lang="en-US"/>
        </a:p>
      </dgm:t>
    </dgm:pt>
    <dgm:pt modelId="{8ED81509-9390-4198-98D4-B16930E70F92}">
      <dgm:prSet phldrT="[Text]" custT="1"/>
      <dgm:spPr/>
      <dgm:t>
        <a:bodyPr/>
        <a:lstStyle/>
        <a:p>
          <a:r>
            <a:rPr lang="lv-LV" sz="1400" dirty="0"/>
            <a:t>Izpildītāji</a:t>
          </a:r>
          <a:endParaRPr lang="en-US" sz="1400" dirty="0"/>
        </a:p>
      </dgm:t>
    </dgm:pt>
    <dgm:pt modelId="{FB310A93-5E8A-4D5D-8D85-4DB8F6C9F6DD}" type="parTrans" cxnId="{BA17975C-30D0-4CB0-9471-844733D332F8}">
      <dgm:prSet/>
      <dgm:spPr/>
      <dgm:t>
        <a:bodyPr/>
        <a:lstStyle/>
        <a:p>
          <a:endParaRPr lang="en-US"/>
        </a:p>
      </dgm:t>
    </dgm:pt>
    <dgm:pt modelId="{04839825-4298-445D-BC1E-EB5F436BCF05}" type="sibTrans" cxnId="{BA17975C-30D0-4CB0-9471-844733D332F8}">
      <dgm:prSet/>
      <dgm:spPr/>
      <dgm:t>
        <a:bodyPr/>
        <a:lstStyle/>
        <a:p>
          <a:endParaRPr lang="en-US"/>
        </a:p>
      </dgm:t>
    </dgm:pt>
    <dgm:pt modelId="{BBE8E075-B79A-40C4-8C0A-BA10459A8A44}">
      <dgm:prSet phldrT="[Text]" custT="1"/>
      <dgm:spPr/>
      <dgm:t>
        <a:bodyPr/>
        <a:lstStyle/>
        <a:p>
          <a:r>
            <a:rPr lang="lv-LV" sz="1500" dirty="0"/>
            <a:t>Pašvaldības</a:t>
          </a:r>
          <a:endParaRPr lang="en-US" sz="1500" dirty="0"/>
        </a:p>
      </dgm:t>
    </dgm:pt>
    <dgm:pt modelId="{D21363F5-6B8B-4200-8B15-8C6494F93206}" type="parTrans" cxnId="{BDA467F6-CDC7-4461-BE7D-A238E600ED36}">
      <dgm:prSet/>
      <dgm:spPr/>
      <dgm:t>
        <a:bodyPr/>
        <a:lstStyle/>
        <a:p>
          <a:endParaRPr lang="en-US"/>
        </a:p>
      </dgm:t>
    </dgm:pt>
    <dgm:pt modelId="{71C18793-5125-480B-A51A-D0171324B283}" type="sibTrans" cxnId="{BDA467F6-CDC7-4461-BE7D-A238E600ED36}">
      <dgm:prSet/>
      <dgm:spPr/>
      <dgm:t>
        <a:bodyPr/>
        <a:lstStyle/>
        <a:p>
          <a:endParaRPr lang="en-US"/>
        </a:p>
      </dgm:t>
    </dgm:pt>
    <dgm:pt modelId="{28A349AE-26D7-4D2D-9C94-42919A6AD8A9}" type="pres">
      <dgm:prSet presAssocID="{1A75AC96-DCF5-4933-8970-7EFBC81A6A6C}" presName="cycle" presStyleCnt="0">
        <dgm:presLayoutVars>
          <dgm:chMax val="1"/>
          <dgm:dir/>
          <dgm:animLvl val="ctr"/>
          <dgm:resizeHandles val="exact"/>
        </dgm:presLayoutVars>
      </dgm:prSet>
      <dgm:spPr/>
      <dgm:t>
        <a:bodyPr/>
        <a:lstStyle/>
        <a:p>
          <a:endParaRPr lang="lv-LV"/>
        </a:p>
      </dgm:t>
    </dgm:pt>
    <dgm:pt modelId="{10BA9C42-C8D1-4784-8209-80D3B2368414}" type="pres">
      <dgm:prSet presAssocID="{DC107646-C27C-4050-97DD-B85E7A39BFCC}" presName="centerShape" presStyleLbl="node0" presStyleIdx="0" presStyleCnt="1" custScaleX="153372" custScaleY="150373"/>
      <dgm:spPr/>
      <dgm:t>
        <a:bodyPr/>
        <a:lstStyle/>
        <a:p>
          <a:endParaRPr lang="lv-LV"/>
        </a:p>
      </dgm:t>
    </dgm:pt>
    <dgm:pt modelId="{A76F26D3-9CF3-41BF-88BD-BCFF5F71D9CD}" type="pres">
      <dgm:prSet presAssocID="{1D676FA2-603B-40C8-8CF5-370AB007E8F9}" presName="Name9" presStyleLbl="parChTrans1D2" presStyleIdx="0" presStyleCnt="9"/>
      <dgm:spPr/>
      <dgm:t>
        <a:bodyPr/>
        <a:lstStyle/>
        <a:p>
          <a:endParaRPr lang="lv-LV"/>
        </a:p>
      </dgm:t>
    </dgm:pt>
    <dgm:pt modelId="{FF7917A0-5EB1-4B1D-B6BA-9200596E48DA}" type="pres">
      <dgm:prSet presAssocID="{1D676FA2-603B-40C8-8CF5-370AB007E8F9}" presName="connTx" presStyleLbl="parChTrans1D2" presStyleIdx="0" presStyleCnt="9"/>
      <dgm:spPr/>
      <dgm:t>
        <a:bodyPr/>
        <a:lstStyle/>
        <a:p>
          <a:endParaRPr lang="lv-LV"/>
        </a:p>
      </dgm:t>
    </dgm:pt>
    <dgm:pt modelId="{D7DBBC22-6AF4-4A1E-88B0-B26479BD8E5E}" type="pres">
      <dgm:prSet presAssocID="{BF1408A4-E3BD-4AF5-A675-85783131BF0B}" presName="node" presStyleLbl="node1" presStyleIdx="0" presStyleCnt="9" custScaleX="110164" custScaleY="108288" custRadScaleRad="98490" custRadScaleInc="-29818">
        <dgm:presLayoutVars>
          <dgm:bulletEnabled val="1"/>
        </dgm:presLayoutVars>
      </dgm:prSet>
      <dgm:spPr/>
      <dgm:t>
        <a:bodyPr/>
        <a:lstStyle/>
        <a:p>
          <a:endParaRPr lang="lv-LV"/>
        </a:p>
      </dgm:t>
    </dgm:pt>
    <dgm:pt modelId="{24443814-FA8D-400A-BCB8-540111FEBCA7}" type="pres">
      <dgm:prSet presAssocID="{C542F82F-9E60-4A92-8CD0-21871034A32A}" presName="Name9" presStyleLbl="parChTrans1D2" presStyleIdx="1" presStyleCnt="9"/>
      <dgm:spPr/>
      <dgm:t>
        <a:bodyPr/>
        <a:lstStyle/>
        <a:p>
          <a:endParaRPr lang="lv-LV"/>
        </a:p>
      </dgm:t>
    </dgm:pt>
    <dgm:pt modelId="{4A4AFC49-2653-4CD8-AF05-8E079985659C}" type="pres">
      <dgm:prSet presAssocID="{C542F82F-9E60-4A92-8CD0-21871034A32A}" presName="connTx" presStyleLbl="parChTrans1D2" presStyleIdx="1" presStyleCnt="9"/>
      <dgm:spPr/>
      <dgm:t>
        <a:bodyPr/>
        <a:lstStyle/>
        <a:p>
          <a:endParaRPr lang="lv-LV"/>
        </a:p>
      </dgm:t>
    </dgm:pt>
    <dgm:pt modelId="{FC47502B-5B99-4DAC-90EA-266F8E3027C4}" type="pres">
      <dgm:prSet presAssocID="{EB0694B8-0C62-4F49-9231-DFDAAE29CADF}" presName="node" presStyleLbl="node1" presStyleIdx="1" presStyleCnt="9" custScaleX="158901" custRadScaleRad="139023" custRadScaleInc="24901">
        <dgm:presLayoutVars>
          <dgm:bulletEnabled val="1"/>
        </dgm:presLayoutVars>
      </dgm:prSet>
      <dgm:spPr/>
      <dgm:t>
        <a:bodyPr/>
        <a:lstStyle/>
        <a:p>
          <a:endParaRPr lang="lv-LV"/>
        </a:p>
      </dgm:t>
    </dgm:pt>
    <dgm:pt modelId="{8B9BA222-9D36-412A-AA3E-B4E2CC2E9A37}" type="pres">
      <dgm:prSet presAssocID="{2F9195F1-37D7-4705-8F48-B096AF5A23B6}" presName="Name9" presStyleLbl="parChTrans1D2" presStyleIdx="2" presStyleCnt="9"/>
      <dgm:spPr/>
      <dgm:t>
        <a:bodyPr/>
        <a:lstStyle/>
        <a:p>
          <a:endParaRPr lang="lv-LV"/>
        </a:p>
      </dgm:t>
    </dgm:pt>
    <dgm:pt modelId="{67C92179-ECB8-4F49-A64D-2393661CA1D3}" type="pres">
      <dgm:prSet presAssocID="{2F9195F1-37D7-4705-8F48-B096AF5A23B6}" presName="connTx" presStyleLbl="parChTrans1D2" presStyleIdx="2" presStyleCnt="9"/>
      <dgm:spPr/>
      <dgm:t>
        <a:bodyPr/>
        <a:lstStyle/>
        <a:p>
          <a:endParaRPr lang="lv-LV"/>
        </a:p>
      </dgm:t>
    </dgm:pt>
    <dgm:pt modelId="{C9B13228-6B83-4658-A18C-20C9F6557BF7}" type="pres">
      <dgm:prSet presAssocID="{72811293-5084-4C67-9CED-603D75443A28}" presName="node" presStyleLbl="node1" presStyleIdx="2" presStyleCnt="9" custRadScaleRad="145614" custRadScaleInc="5218">
        <dgm:presLayoutVars>
          <dgm:bulletEnabled val="1"/>
        </dgm:presLayoutVars>
      </dgm:prSet>
      <dgm:spPr/>
      <dgm:t>
        <a:bodyPr/>
        <a:lstStyle/>
        <a:p>
          <a:endParaRPr lang="lv-LV"/>
        </a:p>
      </dgm:t>
    </dgm:pt>
    <dgm:pt modelId="{A65D24C6-D18D-4830-AF13-0DE630DEEB86}" type="pres">
      <dgm:prSet presAssocID="{32D777B1-8C26-4D36-9F35-987B1D26893B}" presName="Name9" presStyleLbl="parChTrans1D2" presStyleIdx="3" presStyleCnt="9"/>
      <dgm:spPr/>
      <dgm:t>
        <a:bodyPr/>
        <a:lstStyle/>
        <a:p>
          <a:endParaRPr lang="lv-LV"/>
        </a:p>
      </dgm:t>
    </dgm:pt>
    <dgm:pt modelId="{4DF2A775-A992-4F2B-830B-9D6F2018BB2D}" type="pres">
      <dgm:prSet presAssocID="{32D777B1-8C26-4D36-9F35-987B1D26893B}" presName="connTx" presStyleLbl="parChTrans1D2" presStyleIdx="3" presStyleCnt="9"/>
      <dgm:spPr/>
      <dgm:t>
        <a:bodyPr/>
        <a:lstStyle/>
        <a:p>
          <a:endParaRPr lang="lv-LV"/>
        </a:p>
      </dgm:t>
    </dgm:pt>
    <dgm:pt modelId="{35506E7A-6661-4F4A-AFD6-19C5F5FC8D5F}" type="pres">
      <dgm:prSet presAssocID="{3FCAE265-3C8F-4245-8FC4-7ED33D16D237}" presName="node" presStyleLbl="node1" presStyleIdx="3" presStyleCnt="9" custScaleX="140913" custScaleY="112088" custRadScaleRad="117646" custRadScaleInc="-23275">
        <dgm:presLayoutVars>
          <dgm:bulletEnabled val="1"/>
        </dgm:presLayoutVars>
      </dgm:prSet>
      <dgm:spPr/>
      <dgm:t>
        <a:bodyPr/>
        <a:lstStyle/>
        <a:p>
          <a:endParaRPr lang="lv-LV"/>
        </a:p>
      </dgm:t>
    </dgm:pt>
    <dgm:pt modelId="{61745B68-E6CA-4233-B3C7-3436C4CC9EE0}" type="pres">
      <dgm:prSet presAssocID="{8F20F345-6430-4D3C-9E42-6B78215A90A7}" presName="Name9" presStyleLbl="parChTrans1D2" presStyleIdx="4" presStyleCnt="9"/>
      <dgm:spPr/>
      <dgm:t>
        <a:bodyPr/>
        <a:lstStyle/>
        <a:p>
          <a:endParaRPr lang="lv-LV"/>
        </a:p>
      </dgm:t>
    </dgm:pt>
    <dgm:pt modelId="{328CFB0E-AFAF-4928-A901-F5BF552DC538}" type="pres">
      <dgm:prSet presAssocID="{8F20F345-6430-4D3C-9E42-6B78215A90A7}" presName="connTx" presStyleLbl="parChTrans1D2" presStyleIdx="4" presStyleCnt="9"/>
      <dgm:spPr/>
      <dgm:t>
        <a:bodyPr/>
        <a:lstStyle/>
        <a:p>
          <a:endParaRPr lang="lv-LV"/>
        </a:p>
      </dgm:t>
    </dgm:pt>
    <dgm:pt modelId="{4E56685F-1309-4811-BB2E-445B41767FA0}" type="pres">
      <dgm:prSet presAssocID="{2A21F047-315E-4184-90D8-66F316DEFAEB}" presName="node" presStyleLbl="node1" presStyleIdx="4" presStyleCnt="9" custRadScaleRad="100360" custRadScaleInc="-34391">
        <dgm:presLayoutVars>
          <dgm:bulletEnabled val="1"/>
        </dgm:presLayoutVars>
      </dgm:prSet>
      <dgm:spPr/>
      <dgm:t>
        <a:bodyPr/>
        <a:lstStyle/>
        <a:p>
          <a:endParaRPr lang="lv-LV"/>
        </a:p>
      </dgm:t>
    </dgm:pt>
    <dgm:pt modelId="{85A80F73-7D39-4C41-9133-357E9A0A6C67}" type="pres">
      <dgm:prSet presAssocID="{5039A967-F45E-4A9F-ABEA-A7E9CEB34AD8}" presName="Name9" presStyleLbl="parChTrans1D2" presStyleIdx="5" presStyleCnt="9"/>
      <dgm:spPr/>
      <dgm:t>
        <a:bodyPr/>
        <a:lstStyle/>
        <a:p>
          <a:endParaRPr lang="lv-LV"/>
        </a:p>
      </dgm:t>
    </dgm:pt>
    <dgm:pt modelId="{5AD501C9-ACBF-4A2B-9240-D05AE1A82903}" type="pres">
      <dgm:prSet presAssocID="{5039A967-F45E-4A9F-ABEA-A7E9CEB34AD8}" presName="connTx" presStyleLbl="parChTrans1D2" presStyleIdx="5" presStyleCnt="9"/>
      <dgm:spPr/>
      <dgm:t>
        <a:bodyPr/>
        <a:lstStyle/>
        <a:p>
          <a:endParaRPr lang="lv-LV"/>
        </a:p>
      </dgm:t>
    </dgm:pt>
    <dgm:pt modelId="{358DE355-91CA-4EB7-943D-AD79E6B8688D}" type="pres">
      <dgm:prSet presAssocID="{95C43735-D954-4864-8CE1-DFC556530079}" presName="node" presStyleLbl="node1" presStyleIdx="5" presStyleCnt="9" custScaleX="127229">
        <dgm:presLayoutVars>
          <dgm:bulletEnabled val="1"/>
        </dgm:presLayoutVars>
      </dgm:prSet>
      <dgm:spPr/>
      <dgm:t>
        <a:bodyPr/>
        <a:lstStyle/>
        <a:p>
          <a:endParaRPr lang="lv-LV"/>
        </a:p>
      </dgm:t>
    </dgm:pt>
    <dgm:pt modelId="{E0CD9535-E178-4342-A9EF-55B04AC2931A}" type="pres">
      <dgm:prSet presAssocID="{59F27FE8-FB8B-4AA8-A998-70F0F9662938}" presName="Name9" presStyleLbl="parChTrans1D2" presStyleIdx="6" presStyleCnt="9"/>
      <dgm:spPr/>
      <dgm:t>
        <a:bodyPr/>
        <a:lstStyle/>
        <a:p>
          <a:endParaRPr lang="lv-LV"/>
        </a:p>
      </dgm:t>
    </dgm:pt>
    <dgm:pt modelId="{BE773209-BFB8-42B8-B359-E8D64AFD6F9C}" type="pres">
      <dgm:prSet presAssocID="{59F27FE8-FB8B-4AA8-A998-70F0F9662938}" presName="connTx" presStyleLbl="parChTrans1D2" presStyleIdx="6" presStyleCnt="9"/>
      <dgm:spPr/>
      <dgm:t>
        <a:bodyPr/>
        <a:lstStyle/>
        <a:p>
          <a:endParaRPr lang="lv-LV"/>
        </a:p>
      </dgm:t>
    </dgm:pt>
    <dgm:pt modelId="{6EE1C747-4291-448C-9D95-6971B251B74A}" type="pres">
      <dgm:prSet presAssocID="{6A9E5E8D-6650-45F3-B446-CAC8CD302D74}" presName="node" presStyleLbl="node1" presStyleIdx="6" presStyleCnt="9" custRadScaleRad="155856" custRadScaleInc="-4989">
        <dgm:presLayoutVars>
          <dgm:bulletEnabled val="1"/>
        </dgm:presLayoutVars>
      </dgm:prSet>
      <dgm:spPr/>
      <dgm:t>
        <a:bodyPr/>
        <a:lstStyle/>
        <a:p>
          <a:endParaRPr lang="lv-LV"/>
        </a:p>
      </dgm:t>
    </dgm:pt>
    <dgm:pt modelId="{6005ED9D-C8AB-41DA-9B5B-AD51893D6467}" type="pres">
      <dgm:prSet presAssocID="{FB310A93-5E8A-4D5D-8D85-4DB8F6C9F6DD}" presName="Name9" presStyleLbl="parChTrans1D2" presStyleIdx="7" presStyleCnt="9"/>
      <dgm:spPr/>
      <dgm:t>
        <a:bodyPr/>
        <a:lstStyle/>
        <a:p>
          <a:endParaRPr lang="lv-LV"/>
        </a:p>
      </dgm:t>
    </dgm:pt>
    <dgm:pt modelId="{36FB6EDE-8471-4F6F-A17C-E45B5623AFBE}" type="pres">
      <dgm:prSet presAssocID="{FB310A93-5E8A-4D5D-8D85-4DB8F6C9F6DD}" presName="connTx" presStyleLbl="parChTrans1D2" presStyleIdx="7" presStyleCnt="9"/>
      <dgm:spPr/>
      <dgm:t>
        <a:bodyPr/>
        <a:lstStyle/>
        <a:p>
          <a:endParaRPr lang="lv-LV"/>
        </a:p>
      </dgm:t>
    </dgm:pt>
    <dgm:pt modelId="{45D222D5-F1D1-4285-8DFA-D867A34E21E1}" type="pres">
      <dgm:prSet presAssocID="{8ED81509-9390-4198-98D4-B16930E70F92}" presName="node" presStyleLbl="node1" presStyleIdx="7" presStyleCnt="9" custRadScaleRad="116171" custRadScaleInc="-24807">
        <dgm:presLayoutVars>
          <dgm:bulletEnabled val="1"/>
        </dgm:presLayoutVars>
      </dgm:prSet>
      <dgm:spPr/>
      <dgm:t>
        <a:bodyPr/>
        <a:lstStyle/>
        <a:p>
          <a:endParaRPr lang="lv-LV"/>
        </a:p>
      </dgm:t>
    </dgm:pt>
    <dgm:pt modelId="{FDB3C02F-CBE6-4B65-88B3-E8A24976C5DA}" type="pres">
      <dgm:prSet presAssocID="{D21363F5-6B8B-4200-8B15-8C6494F93206}" presName="Name9" presStyleLbl="parChTrans1D2" presStyleIdx="8" presStyleCnt="9"/>
      <dgm:spPr/>
      <dgm:t>
        <a:bodyPr/>
        <a:lstStyle/>
        <a:p>
          <a:endParaRPr lang="lv-LV"/>
        </a:p>
      </dgm:t>
    </dgm:pt>
    <dgm:pt modelId="{973A4A9B-A137-4CCA-8071-45F13362D3AF}" type="pres">
      <dgm:prSet presAssocID="{D21363F5-6B8B-4200-8B15-8C6494F93206}" presName="connTx" presStyleLbl="parChTrans1D2" presStyleIdx="8" presStyleCnt="9"/>
      <dgm:spPr/>
      <dgm:t>
        <a:bodyPr/>
        <a:lstStyle/>
        <a:p>
          <a:endParaRPr lang="lv-LV"/>
        </a:p>
      </dgm:t>
    </dgm:pt>
    <dgm:pt modelId="{B15D32AE-12DC-46DD-851D-2561CDACEA4B}" type="pres">
      <dgm:prSet presAssocID="{BBE8E075-B79A-40C4-8C0A-BA10459A8A44}" presName="node" presStyleLbl="node1" presStyleIdx="8" presStyleCnt="9" custScaleX="122526" custScaleY="111776" custRadScaleRad="122630" custRadScaleInc="-29862">
        <dgm:presLayoutVars>
          <dgm:bulletEnabled val="1"/>
        </dgm:presLayoutVars>
      </dgm:prSet>
      <dgm:spPr/>
      <dgm:t>
        <a:bodyPr/>
        <a:lstStyle/>
        <a:p>
          <a:endParaRPr lang="lv-LV"/>
        </a:p>
      </dgm:t>
    </dgm:pt>
  </dgm:ptLst>
  <dgm:cxnLst>
    <dgm:cxn modelId="{7C1277A7-F73E-4321-94D0-F619432DEA60}" type="presOf" srcId="{2A21F047-315E-4184-90D8-66F316DEFAEB}" destId="{4E56685F-1309-4811-BB2E-445B41767FA0}" srcOrd="0" destOrd="0" presId="urn:microsoft.com/office/officeart/2005/8/layout/radial1"/>
    <dgm:cxn modelId="{D13FF44C-92D0-4273-B813-AAB4DDC7FC48}" type="presOf" srcId="{95C43735-D954-4864-8CE1-DFC556530079}" destId="{358DE355-91CA-4EB7-943D-AD79E6B8688D}" srcOrd="0" destOrd="0" presId="urn:microsoft.com/office/officeart/2005/8/layout/radial1"/>
    <dgm:cxn modelId="{1378916C-0369-4C1D-992F-91B9B55454CE}" type="presOf" srcId="{FB310A93-5E8A-4D5D-8D85-4DB8F6C9F6DD}" destId="{6005ED9D-C8AB-41DA-9B5B-AD51893D6467}" srcOrd="0" destOrd="0" presId="urn:microsoft.com/office/officeart/2005/8/layout/radial1"/>
    <dgm:cxn modelId="{2501AE09-7E39-42F2-B2CF-2565864BCC5D}" srcId="{DC107646-C27C-4050-97DD-B85E7A39BFCC}" destId="{95C43735-D954-4864-8CE1-DFC556530079}" srcOrd="5" destOrd="0" parTransId="{5039A967-F45E-4A9F-ABEA-A7E9CEB34AD8}" sibTransId="{42091FED-6730-414C-8D6C-EFF594A44417}"/>
    <dgm:cxn modelId="{DF2E1E88-3CAB-45EC-9553-B957EF869408}" type="presOf" srcId="{2F9195F1-37D7-4705-8F48-B096AF5A23B6}" destId="{8B9BA222-9D36-412A-AA3E-B4E2CC2E9A37}" srcOrd="0" destOrd="0" presId="urn:microsoft.com/office/officeart/2005/8/layout/radial1"/>
    <dgm:cxn modelId="{6FC8FB4F-FC83-4CCA-99E2-A759241956CC}" srcId="{1A75AC96-DCF5-4933-8970-7EFBC81A6A6C}" destId="{DC107646-C27C-4050-97DD-B85E7A39BFCC}" srcOrd="0" destOrd="0" parTransId="{661D02FE-1CF3-436F-9DB0-2D0BC361D517}" sibTransId="{E1B66D8A-313F-4D42-8901-668689935456}"/>
    <dgm:cxn modelId="{FBE58093-582D-4170-BA6A-988FAFFCD9AF}" type="presOf" srcId="{1D676FA2-603B-40C8-8CF5-370AB007E8F9}" destId="{A76F26D3-9CF3-41BF-88BD-BCFF5F71D9CD}" srcOrd="0" destOrd="0" presId="urn:microsoft.com/office/officeart/2005/8/layout/radial1"/>
    <dgm:cxn modelId="{C79B54D5-DD95-421B-A428-FCC14A57F1EB}" type="presOf" srcId="{1A75AC96-DCF5-4933-8970-7EFBC81A6A6C}" destId="{28A349AE-26D7-4D2D-9C94-42919A6AD8A9}" srcOrd="0" destOrd="0" presId="urn:microsoft.com/office/officeart/2005/8/layout/radial1"/>
    <dgm:cxn modelId="{B11B81AB-5A9E-4B44-839C-D17B99071105}" type="presOf" srcId="{32D777B1-8C26-4D36-9F35-987B1D26893B}" destId="{4DF2A775-A992-4F2B-830B-9D6F2018BB2D}" srcOrd="1" destOrd="0" presId="urn:microsoft.com/office/officeart/2005/8/layout/radial1"/>
    <dgm:cxn modelId="{BDA467F6-CDC7-4461-BE7D-A238E600ED36}" srcId="{DC107646-C27C-4050-97DD-B85E7A39BFCC}" destId="{BBE8E075-B79A-40C4-8C0A-BA10459A8A44}" srcOrd="8" destOrd="0" parTransId="{D21363F5-6B8B-4200-8B15-8C6494F93206}" sibTransId="{71C18793-5125-480B-A51A-D0171324B283}"/>
    <dgm:cxn modelId="{83942D4F-CAF5-4421-AA40-861512FCD9A0}" type="presOf" srcId="{BF1408A4-E3BD-4AF5-A675-85783131BF0B}" destId="{D7DBBC22-6AF4-4A1E-88B0-B26479BD8E5E}" srcOrd="0" destOrd="0" presId="urn:microsoft.com/office/officeart/2005/8/layout/radial1"/>
    <dgm:cxn modelId="{43364739-E5E0-4C09-9EB8-359CF9776F1E}" type="presOf" srcId="{1D676FA2-603B-40C8-8CF5-370AB007E8F9}" destId="{FF7917A0-5EB1-4B1D-B6BA-9200596E48DA}" srcOrd="1" destOrd="0" presId="urn:microsoft.com/office/officeart/2005/8/layout/radial1"/>
    <dgm:cxn modelId="{C7690A2D-2C3F-4AE0-AECF-D9688E9E70C4}" type="presOf" srcId="{C542F82F-9E60-4A92-8CD0-21871034A32A}" destId="{4A4AFC49-2653-4CD8-AF05-8E079985659C}" srcOrd="1" destOrd="0" presId="urn:microsoft.com/office/officeart/2005/8/layout/radial1"/>
    <dgm:cxn modelId="{1A79D78F-47A5-46A0-A679-1DD6EE1229C1}" type="presOf" srcId="{EB0694B8-0C62-4F49-9231-DFDAAE29CADF}" destId="{FC47502B-5B99-4DAC-90EA-266F8E3027C4}" srcOrd="0" destOrd="0" presId="urn:microsoft.com/office/officeart/2005/8/layout/radial1"/>
    <dgm:cxn modelId="{33420CA1-EC9F-4381-93C5-9171905E86C9}" type="presOf" srcId="{72811293-5084-4C67-9CED-603D75443A28}" destId="{C9B13228-6B83-4658-A18C-20C9F6557BF7}" srcOrd="0" destOrd="0" presId="urn:microsoft.com/office/officeart/2005/8/layout/radial1"/>
    <dgm:cxn modelId="{DD7A0F17-B531-4DC2-8288-DFFD441826F3}" type="presOf" srcId="{5039A967-F45E-4A9F-ABEA-A7E9CEB34AD8}" destId="{5AD501C9-ACBF-4A2B-9240-D05AE1A82903}" srcOrd="1" destOrd="0" presId="urn:microsoft.com/office/officeart/2005/8/layout/radial1"/>
    <dgm:cxn modelId="{C45D2FDD-7AA4-4CF8-8B0E-94857B253556}" srcId="{DC107646-C27C-4050-97DD-B85E7A39BFCC}" destId="{3FCAE265-3C8F-4245-8FC4-7ED33D16D237}" srcOrd="3" destOrd="0" parTransId="{32D777B1-8C26-4D36-9F35-987B1D26893B}" sibTransId="{152F70E6-5F11-43F0-8409-8B917D4F9858}"/>
    <dgm:cxn modelId="{4AA27E4D-795D-4D12-ACB4-29EE25FEF7CD}" type="presOf" srcId="{8ED81509-9390-4198-98D4-B16930E70F92}" destId="{45D222D5-F1D1-4285-8DFA-D867A34E21E1}" srcOrd="0" destOrd="0" presId="urn:microsoft.com/office/officeart/2005/8/layout/radial1"/>
    <dgm:cxn modelId="{AD26F25A-3404-4787-993F-47D0EA287A95}" type="presOf" srcId="{6A9E5E8D-6650-45F3-B446-CAC8CD302D74}" destId="{6EE1C747-4291-448C-9D95-6971B251B74A}" srcOrd="0" destOrd="0" presId="urn:microsoft.com/office/officeart/2005/8/layout/radial1"/>
    <dgm:cxn modelId="{A143A566-3207-4F8E-ADDA-9231227646B3}" srcId="{DC107646-C27C-4050-97DD-B85E7A39BFCC}" destId="{EB0694B8-0C62-4F49-9231-DFDAAE29CADF}" srcOrd="1" destOrd="0" parTransId="{C542F82F-9E60-4A92-8CD0-21871034A32A}" sibTransId="{4D54C447-4C6A-4D7F-8295-3B7C3A880C13}"/>
    <dgm:cxn modelId="{D1C5A21D-0A8C-42EE-926A-686D1D86D231}" type="presOf" srcId="{D21363F5-6B8B-4200-8B15-8C6494F93206}" destId="{973A4A9B-A137-4CCA-8071-45F13362D3AF}" srcOrd="1" destOrd="0" presId="urn:microsoft.com/office/officeart/2005/8/layout/radial1"/>
    <dgm:cxn modelId="{446525D5-14AF-451F-AC02-B3AA7E5D30C6}" srcId="{DC107646-C27C-4050-97DD-B85E7A39BFCC}" destId="{BF1408A4-E3BD-4AF5-A675-85783131BF0B}" srcOrd="0" destOrd="0" parTransId="{1D676FA2-603B-40C8-8CF5-370AB007E8F9}" sibTransId="{0845A265-DBEC-4E36-9F29-AE73F4D9738B}"/>
    <dgm:cxn modelId="{282944A5-A268-4EB2-88D7-8C66D2F6B519}" type="presOf" srcId="{59F27FE8-FB8B-4AA8-A998-70F0F9662938}" destId="{BE773209-BFB8-42B8-B359-E8D64AFD6F9C}" srcOrd="1" destOrd="0" presId="urn:microsoft.com/office/officeart/2005/8/layout/radial1"/>
    <dgm:cxn modelId="{AC8E1188-A4B6-4345-B235-667B4D5543F0}" type="presOf" srcId="{2F9195F1-37D7-4705-8F48-B096AF5A23B6}" destId="{67C92179-ECB8-4F49-A64D-2393661CA1D3}" srcOrd="1" destOrd="0" presId="urn:microsoft.com/office/officeart/2005/8/layout/radial1"/>
    <dgm:cxn modelId="{64B36B3D-5836-40DF-8F8C-979DC2454F73}" type="presOf" srcId="{FB310A93-5E8A-4D5D-8D85-4DB8F6C9F6DD}" destId="{36FB6EDE-8471-4F6F-A17C-E45B5623AFBE}" srcOrd="1" destOrd="0" presId="urn:microsoft.com/office/officeart/2005/8/layout/radial1"/>
    <dgm:cxn modelId="{5194E327-B75B-4ED3-B572-CB5600497A07}" type="presOf" srcId="{BBE8E075-B79A-40C4-8C0A-BA10459A8A44}" destId="{B15D32AE-12DC-46DD-851D-2561CDACEA4B}" srcOrd="0" destOrd="0" presId="urn:microsoft.com/office/officeart/2005/8/layout/radial1"/>
    <dgm:cxn modelId="{5FE1F28B-7C5B-4699-B3EB-E45DFD984F6C}" type="presOf" srcId="{8F20F345-6430-4D3C-9E42-6B78215A90A7}" destId="{61745B68-E6CA-4233-B3C7-3436C4CC9EE0}" srcOrd="0" destOrd="0" presId="urn:microsoft.com/office/officeart/2005/8/layout/radial1"/>
    <dgm:cxn modelId="{6BF81137-4D73-40C7-B502-71D4A4A3C8C4}" type="presOf" srcId="{5039A967-F45E-4A9F-ABEA-A7E9CEB34AD8}" destId="{85A80F73-7D39-4C41-9133-357E9A0A6C67}" srcOrd="0" destOrd="0" presId="urn:microsoft.com/office/officeart/2005/8/layout/radial1"/>
    <dgm:cxn modelId="{933FDD63-87E3-47C0-BEE1-B391CF2FAEAA}" type="presOf" srcId="{3FCAE265-3C8F-4245-8FC4-7ED33D16D237}" destId="{35506E7A-6661-4F4A-AFD6-19C5F5FC8D5F}" srcOrd="0" destOrd="0" presId="urn:microsoft.com/office/officeart/2005/8/layout/radial1"/>
    <dgm:cxn modelId="{75CBC6F3-1C1A-4464-AB9D-6320BC5E4A7B}" type="presOf" srcId="{59F27FE8-FB8B-4AA8-A998-70F0F9662938}" destId="{E0CD9535-E178-4342-A9EF-55B04AC2931A}" srcOrd="0" destOrd="0" presId="urn:microsoft.com/office/officeart/2005/8/layout/radial1"/>
    <dgm:cxn modelId="{CEBE87BB-D59C-4DF6-A322-E4D7103C8DD3}" srcId="{DC107646-C27C-4050-97DD-B85E7A39BFCC}" destId="{6A9E5E8D-6650-45F3-B446-CAC8CD302D74}" srcOrd="6" destOrd="0" parTransId="{59F27FE8-FB8B-4AA8-A998-70F0F9662938}" sibTransId="{A32521DC-E1D2-4989-9B3F-78C2E43C1FA8}"/>
    <dgm:cxn modelId="{BA17975C-30D0-4CB0-9471-844733D332F8}" srcId="{DC107646-C27C-4050-97DD-B85E7A39BFCC}" destId="{8ED81509-9390-4198-98D4-B16930E70F92}" srcOrd="7" destOrd="0" parTransId="{FB310A93-5E8A-4D5D-8D85-4DB8F6C9F6DD}" sibTransId="{04839825-4298-445D-BC1E-EB5F436BCF05}"/>
    <dgm:cxn modelId="{6726FDBB-D2E8-4AC7-819C-D04661191A9B}" type="presOf" srcId="{DC107646-C27C-4050-97DD-B85E7A39BFCC}" destId="{10BA9C42-C8D1-4784-8209-80D3B2368414}" srcOrd="0" destOrd="0" presId="urn:microsoft.com/office/officeart/2005/8/layout/radial1"/>
    <dgm:cxn modelId="{DEA454CE-3DD1-4CAC-930F-D5B1629E1236}" type="presOf" srcId="{D21363F5-6B8B-4200-8B15-8C6494F93206}" destId="{FDB3C02F-CBE6-4B65-88B3-E8A24976C5DA}" srcOrd="0" destOrd="0" presId="urn:microsoft.com/office/officeart/2005/8/layout/radial1"/>
    <dgm:cxn modelId="{6B186756-8EFA-45E1-9446-CE96438C9BF9}" type="presOf" srcId="{8F20F345-6430-4D3C-9E42-6B78215A90A7}" destId="{328CFB0E-AFAF-4928-A901-F5BF552DC538}" srcOrd="1" destOrd="0" presId="urn:microsoft.com/office/officeart/2005/8/layout/radial1"/>
    <dgm:cxn modelId="{0BC20AE8-6F5E-4A19-9E58-308D7961374B}" type="presOf" srcId="{C542F82F-9E60-4A92-8CD0-21871034A32A}" destId="{24443814-FA8D-400A-BCB8-540111FEBCA7}" srcOrd="0" destOrd="0" presId="urn:microsoft.com/office/officeart/2005/8/layout/radial1"/>
    <dgm:cxn modelId="{A0A4ECC3-3E7F-42ED-B467-307C59366F45}" srcId="{DC107646-C27C-4050-97DD-B85E7A39BFCC}" destId="{2A21F047-315E-4184-90D8-66F316DEFAEB}" srcOrd="4" destOrd="0" parTransId="{8F20F345-6430-4D3C-9E42-6B78215A90A7}" sibTransId="{5823F72E-888C-4B2B-9CE1-452596E73A74}"/>
    <dgm:cxn modelId="{552FA3EA-E3AA-4483-AD00-892305B6C34D}" type="presOf" srcId="{32D777B1-8C26-4D36-9F35-987B1D26893B}" destId="{A65D24C6-D18D-4830-AF13-0DE630DEEB86}" srcOrd="0" destOrd="0" presId="urn:microsoft.com/office/officeart/2005/8/layout/radial1"/>
    <dgm:cxn modelId="{D4C4C803-2326-42D0-A6A8-6861D034DEBD}" srcId="{DC107646-C27C-4050-97DD-B85E7A39BFCC}" destId="{72811293-5084-4C67-9CED-603D75443A28}" srcOrd="2" destOrd="0" parTransId="{2F9195F1-37D7-4705-8F48-B096AF5A23B6}" sibTransId="{AB506928-82BE-4329-9CCB-F34C905A93B4}"/>
    <dgm:cxn modelId="{2B8A1686-9C86-4F96-BBDB-82D6ADF867CA}" type="presParOf" srcId="{28A349AE-26D7-4D2D-9C94-42919A6AD8A9}" destId="{10BA9C42-C8D1-4784-8209-80D3B2368414}" srcOrd="0" destOrd="0" presId="urn:microsoft.com/office/officeart/2005/8/layout/radial1"/>
    <dgm:cxn modelId="{B16E325A-A6DB-4DC3-911B-D4163C34BAF4}" type="presParOf" srcId="{28A349AE-26D7-4D2D-9C94-42919A6AD8A9}" destId="{A76F26D3-9CF3-41BF-88BD-BCFF5F71D9CD}" srcOrd="1" destOrd="0" presId="urn:microsoft.com/office/officeart/2005/8/layout/radial1"/>
    <dgm:cxn modelId="{EBAB3682-BE8B-4B93-8BEF-02D33C9254E1}" type="presParOf" srcId="{A76F26D3-9CF3-41BF-88BD-BCFF5F71D9CD}" destId="{FF7917A0-5EB1-4B1D-B6BA-9200596E48DA}" srcOrd="0" destOrd="0" presId="urn:microsoft.com/office/officeart/2005/8/layout/radial1"/>
    <dgm:cxn modelId="{5FB01169-7412-4BA6-A7FD-E55F0ADAB994}" type="presParOf" srcId="{28A349AE-26D7-4D2D-9C94-42919A6AD8A9}" destId="{D7DBBC22-6AF4-4A1E-88B0-B26479BD8E5E}" srcOrd="2" destOrd="0" presId="urn:microsoft.com/office/officeart/2005/8/layout/radial1"/>
    <dgm:cxn modelId="{E67625BB-C441-4AB9-8D9E-8BEFE26DD2D7}" type="presParOf" srcId="{28A349AE-26D7-4D2D-9C94-42919A6AD8A9}" destId="{24443814-FA8D-400A-BCB8-540111FEBCA7}" srcOrd="3" destOrd="0" presId="urn:microsoft.com/office/officeart/2005/8/layout/radial1"/>
    <dgm:cxn modelId="{4B3A2C82-A9BD-4D96-9BE7-1A7D74970D08}" type="presParOf" srcId="{24443814-FA8D-400A-BCB8-540111FEBCA7}" destId="{4A4AFC49-2653-4CD8-AF05-8E079985659C}" srcOrd="0" destOrd="0" presId="urn:microsoft.com/office/officeart/2005/8/layout/radial1"/>
    <dgm:cxn modelId="{02FA3191-7483-412F-8F2A-5878F258A1A6}" type="presParOf" srcId="{28A349AE-26D7-4D2D-9C94-42919A6AD8A9}" destId="{FC47502B-5B99-4DAC-90EA-266F8E3027C4}" srcOrd="4" destOrd="0" presId="urn:microsoft.com/office/officeart/2005/8/layout/radial1"/>
    <dgm:cxn modelId="{93DB06A1-BAEF-4D06-A84A-47CA62948AE5}" type="presParOf" srcId="{28A349AE-26D7-4D2D-9C94-42919A6AD8A9}" destId="{8B9BA222-9D36-412A-AA3E-B4E2CC2E9A37}" srcOrd="5" destOrd="0" presId="urn:microsoft.com/office/officeart/2005/8/layout/radial1"/>
    <dgm:cxn modelId="{3321FDCB-064F-4CA2-B448-2F22A410A67C}" type="presParOf" srcId="{8B9BA222-9D36-412A-AA3E-B4E2CC2E9A37}" destId="{67C92179-ECB8-4F49-A64D-2393661CA1D3}" srcOrd="0" destOrd="0" presId="urn:microsoft.com/office/officeart/2005/8/layout/radial1"/>
    <dgm:cxn modelId="{13339FE6-2B3A-4FA3-8F3E-6322E05AFB15}" type="presParOf" srcId="{28A349AE-26D7-4D2D-9C94-42919A6AD8A9}" destId="{C9B13228-6B83-4658-A18C-20C9F6557BF7}" srcOrd="6" destOrd="0" presId="urn:microsoft.com/office/officeart/2005/8/layout/radial1"/>
    <dgm:cxn modelId="{A2968E05-F782-4C93-8502-44BF4D491719}" type="presParOf" srcId="{28A349AE-26D7-4D2D-9C94-42919A6AD8A9}" destId="{A65D24C6-D18D-4830-AF13-0DE630DEEB86}" srcOrd="7" destOrd="0" presId="urn:microsoft.com/office/officeart/2005/8/layout/radial1"/>
    <dgm:cxn modelId="{07E30F2D-53FD-4752-9259-B8104703B5AA}" type="presParOf" srcId="{A65D24C6-D18D-4830-AF13-0DE630DEEB86}" destId="{4DF2A775-A992-4F2B-830B-9D6F2018BB2D}" srcOrd="0" destOrd="0" presId="urn:microsoft.com/office/officeart/2005/8/layout/radial1"/>
    <dgm:cxn modelId="{D75F94A1-8159-4DAA-8D1C-AE9999B81DE5}" type="presParOf" srcId="{28A349AE-26D7-4D2D-9C94-42919A6AD8A9}" destId="{35506E7A-6661-4F4A-AFD6-19C5F5FC8D5F}" srcOrd="8" destOrd="0" presId="urn:microsoft.com/office/officeart/2005/8/layout/radial1"/>
    <dgm:cxn modelId="{B43713DE-18F4-43CA-98CA-F2A5976841B1}" type="presParOf" srcId="{28A349AE-26D7-4D2D-9C94-42919A6AD8A9}" destId="{61745B68-E6CA-4233-B3C7-3436C4CC9EE0}" srcOrd="9" destOrd="0" presId="urn:microsoft.com/office/officeart/2005/8/layout/radial1"/>
    <dgm:cxn modelId="{68486569-C4C2-4560-91EF-2D1738B00291}" type="presParOf" srcId="{61745B68-E6CA-4233-B3C7-3436C4CC9EE0}" destId="{328CFB0E-AFAF-4928-A901-F5BF552DC538}" srcOrd="0" destOrd="0" presId="urn:microsoft.com/office/officeart/2005/8/layout/radial1"/>
    <dgm:cxn modelId="{0DFE6F89-CCD6-4284-9538-E36E625888D2}" type="presParOf" srcId="{28A349AE-26D7-4D2D-9C94-42919A6AD8A9}" destId="{4E56685F-1309-4811-BB2E-445B41767FA0}" srcOrd="10" destOrd="0" presId="urn:microsoft.com/office/officeart/2005/8/layout/radial1"/>
    <dgm:cxn modelId="{7B8E7C1E-79E5-4316-8218-B227E14E2A4E}" type="presParOf" srcId="{28A349AE-26D7-4D2D-9C94-42919A6AD8A9}" destId="{85A80F73-7D39-4C41-9133-357E9A0A6C67}" srcOrd="11" destOrd="0" presId="urn:microsoft.com/office/officeart/2005/8/layout/radial1"/>
    <dgm:cxn modelId="{E7CFA55C-CD4C-4AB1-A83A-ACC9A2A3027E}" type="presParOf" srcId="{85A80F73-7D39-4C41-9133-357E9A0A6C67}" destId="{5AD501C9-ACBF-4A2B-9240-D05AE1A82903}" srcOrd="0" destOrd="0" presId="urn:microsoft.com/office/officeart/2005/8/layout/radial1"/>
    <dgm:cxn modelId="{5D6AA6C8-FBE3-473B-B6D6-852D46839DC0}" type="presParOf" srcId="{28A349AE-26D7-4D2D-9C94-42919A6AD8A9}" destId="{358DE355-91CA-4EB7-943D-AD79E6B8688D}" srcOrd="12" destOrd="0" presId="urn:microsoft.com/office/officeart/2005/8/layout/radial1"/>
    <dgm:cxn modelId="{442D618B-8522-418A-9A8B-E32C6828E674}" type="presParOf" srcId="{28A349AE-26D7-4D2D-9C94-42919A6AD8A9}" destId="{E0CD9535-E178-4342-A9EF-55B04AC2931A}" srcOrd="13" destOrd="0" presId="urn:microsoft.com/office/officeart/2005/8/layout/radial1"/>
    <dgm:cxn modelId="{D3AB5F95-6E6C-4AFD-90EA-CF435230716F}" type="presParOf" srcId="{E0CD9535-E178-4342-A9EF-55B04AC2931A}" destId="{BE773209-BFB8-42B8-B359-E8D64AFD6F9C}" srcOrd="0" destOrd="0" presId="urn:microsoft.com/office/officeart/2005/8/layout/radial1"/>
    <dgm:cxn modelId="{CFB2DC58-2EBB-42D7-9D1E-5600EAE55635}" type="presParOf" srcId="{28A349AE-26D7-4D2D-9C94-42919A6AD8A9}" destId="{6EE1C747-4291-448C-9D95-6971B251B74A}" srcOrd="14" destOrd="0" presId="urn:microsoft.com/office/officeart/2005/8/layout/radial1"/>
    <dgm:cxn modelId="{74121080-CB60-4C47-B57C-E164B9805D8E}" type="presParOf" srcId="{28A349AE-26D7-4D2D-9C94-42919A6AD8A9}" destId="{6005ED9D-C8AB-41DA-9B5B-AD51893D6467}" srcOrd="15" destOrd="0" presId="urn:microsoft.com/office/officeart/2005/8/layout/radial1"/>
    <dgm:cxn modelId="{92DF8750-803F-4D29-84FC-A8090959550B}" type="presParOf" srcId="{6005ED9D-C8AB-41DA-9B5B-AD51893D6467}" destId="{36FB6EDE-8471-4F6F-A17C-E45B5623AFBE}" srcOrd="0" destOrd="0" presId="urn:microsoft.com/office/officeart/2005/8/layout/radial1"/>
    <dgm:cxn modelId="{3D552B3A-1524-44BA-83AD-296165399B9F}" type="presParOf" srcId="{28A349AE-26D7-4D2D-9C94-42919A6AD8A9}" destId="{45D222D5-F1D1-4285-8DFA-D867A34E21E1}" srcOrd="16" destOrd="0" presId="urn:microsoft.com/office/officeart/2005/8/layout/radial1"/>
    <dgm:cxn modelId="{A3B4A548-B12E-440F-99D2-08C9EF757308}" type="presParOf" srcId="{28A349AE-26D7-4D2D-9C94-42919A6AD8A9}" destId="{FDB3C02F-CBE6-4B65-88B3-E8A24976C5DA}" srcOrd="17" destOrd="0" presId="urn:microsoft.com/office/officeart/2005/8/layout/radial1"/>
    <dgm:cxn modelId="{788CA552-ACA0-4AE4-9133-5BCEDCD865A6}" type="presParOf" srcId="{FDB3C02F-CBE6-4B65-88B3-E8A24976C5DA}" destId="{973A4A9B-A137-4CCA-8071-45F13362D3AF}" srcOrd="0" destOrd="0" presId="urn:microsoft.com/office/officeart/2005/8/layout/radial1"/>
    <dgm:cxn modelId="{6959EE62-82C1-4B68-A568-741D740036E4}" type="presParOf" srcId="{28A349AE-26D7-4D2D-9C94-42919A6AD8A9}" destId="{B15D32AE-12DC-46DD-851D-2561CDACEA4B}"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C4DA24-3A80-403B-9AB8-74A5047F5267}" type="datetimeFigureOut">
              <a:rPr lang="id-ID" smtClean="0"/>
              <a:t>30/11/2016</a:t>
            </a:fld>
            <a:endParaRPr lang="id-ID"/>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E95B140-93B4-4AEA-B299-487976A509B6}" type="slidenum">
              <a:rPr lang="id-ID" smtClean="0"/>
              <a:t>‹#›</a:t>
            </a:fld>
            <a:endParaRPr lang="id-ID"/>
          </a:p>
        </p:txBody>
      </p:sp>
    </p:spTree>
    <p:extLst>
      <p:ext uri="{BB962C8B-B14F-4D97-AF65-F5344CB8AC3E}">
        <p14:creationId xmlns:p14="http://schemas.microsoft.com/office/powerpoint/2010/main" val="218455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160611-4A00-446B-A31D-3066FBF362A9}" type="datetimeFigureOut">
              <a:rPr lang="id-ID" smtClean="0"/>
              <a:t>30/11/2016</a:t>
            </a:fld>
            <a:endParaRPr lang="id-ID"/>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B3C0963-2152-4008-8F2F-208A8E226257}" type="slidenum">
              <a:rPr lang="id-ID" smtClean="0"/>
              <a:t>‹#›</a:t>
            </a:fld>
            <a:endParaRPr lang="id-ID"/>
          </a:p>
        </p:txBody>
      </p:sp>
    </p:spTree>
    <p:extLst>
      <p:ext uri="{BB962C8B-B14F-4D97-AF65-F5344CB8AC3E}">
        <p14:creationId xmlns:p14="http://schemas.microsoft.com/office/powerpoint/2010/main" val="380529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46FBA32A-38AA-4B33-BEBD-CFEFF0A1BE19}" type="slidenum">
              <a:rPr lang="lv-LV" smtClean="0">
                <a:solidFill>
                  <a:prstClr val="black"/>
                </a:solidFill>
              </a:rPr>
              <a:pPr/>
              <a:t>12</a:t>
            </a:fld>
            <a:endParaRPr lang="lv-LV">
              <a:solidFill>
                <a:prstClr val="black"/>
              </a:solidFill>
            </a:endParaRPr>
          </a:p>
        </p:txBody>
      </p:sp>
    </p:spTree>
    <p:extLst>
      <p:ext uri="{BB962C8B-B14F-4D97-AF65-F5344CB8AC3E}">
        <p14:creationId xmlns:p14="http://schemas.microsoft.com/office/powerpoint/2010/main" val="284960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ZL tekstam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pPr/>
              <a:t>‹#›</a:t>
            </a:fld>
            <a:endParaRPr lang="id-ID" dirty="0"/>
          </a:p>
        </p:txBody>
      </p:sp>
      <p:sp>
        <p:nvSpPr>
          <p:cNvPr id="4" name="Date Placeholder 3"/>
          <p:cNvSpPr>
            <a:spLocks noGrp="1"/>
          </p:cNvSpPr>
          <p:nvPr>
            <p:ph type="dt" sz="half" idx="11"/>
          </p:nvPr>
        </p:nvSpPr>
        <p:spPr/>
        <p:txBody>
          <a:bodyPr/>
          <a:lstStyle/>
          <a:p>
            <a:fld id="{56B15105-1C62-40F4-9BE2-538E495B3990}" type="datetime1">
              <a:rPr lang="lv-LV" smtClean="0"/>
              <a:t>30.11.2016</a:t>
            </a:fld>
            <a:endParaRPr lang="lv-LV" dirty="0"/>
          </a:p>
        </p:txBody>
      </p:sp>
      <p:sp>
        <p:nvSpPr>
          <p:cNvPr id="9" name="Text Placeholder 8"/>
          <p:cNvSpPr>
            <a:spLocks noGrp="1"/>
          </p:cNvSpPr>
          <p:nvPr>
            <p:ph type="body" sz="quarter" idx="12" hasCustomPrompt="1"/>
          </p:nvPr>
        </p:nvSpPr>
        <p:spPr>
          <a:xfrm>
            <a:off x="1031275" y="1501715"/>
            <a:ext cx="10101096" cy="4572000"/>
          </a:xfrm>
        </p:spPr>
        <p:txBody>
          <a:bodyPr/>
          <a:lstStyle>
            <a:lvl1pPr>
              <a:defRPr baseline="0"/>
            </a:lvl1pPr>
            <a:lvl2pPr>
              <a:defRPr/>
            </a:lvl2pPr>
            <a:lvl3pPr>
              <a:defRPr/>
            </a:lvl3pPr>
            <a:lvl4pPr>
              <a:defRPr/>
            </a:lvl4pPr>
          </a:lstStyle>
          <a:p>
            <a:pPr lvl="0"/>
            <a:r>
              <a:rPr lang="lv-LV" dirty="0"/>
              <a:t>Pamata teksts</a:t>
            </a:r>
            <a:endParaRPr lang="en-US" dirty="0"/>
          </a:p>
          <a:p>
            <a:pPr lvl="1"/>
            <a:r>
              <a:rPr lang="lv-LV" dirty="0"/>
              <a:t>Teksts 2. līmenis</a:t>
            </a:r>
            <a:endParaRPr lang="en-US" dirty="0"/>
          </a:p>
          <a:p>
            <a:pPr lvl="2"/>
            <a:r>
              <a:rPr lang="lv-LV" dirty="0"/>
              <a:t>Teksts 3. līmenis</a:t>
            </a:r>
            <a:endParaRPr lang="en-US" dirty="0"/>
          </a:p>
          <a:p>
            <a:pPr lvl="3"/>
            <a:r>
              <a:rPr lang="lv-LV" dirty="0"/>
              <a:t>4. līmenis</a:t>
            </a:r>
            <a:endParaRPr lang="en-US" dirty="0"/>
          </a:p>
        </p:txBody>
      </p:sp>
      <p:sp>
        <p:nvSpPr>
          <p:cNvPr id="13" name="Title 12"/>
          <p:cNvSpPr>
            <a:spLocks noGrp="1"/>
          </p:cNvSpPr>
          <p:nvPr>
            <p:ph type="title" hasCustomPrompt="1"/>
          </p:nvPr>
        </p:nvSpPr>
        <p:spPr/>
        <p:txBody>
          <a:bodyPr/>
          <a:lstStyle>
            <a:lvl1pPr>
              <a:defRPr baseline="0"/>
            </a:lvl1pPr>
          </a:lstStyle>
          <a:p>
            <a:r>
              <a:rPr lang="lv-LV" dirty="0"/>
              <a:t>GARŠ SLAIDA NOSAUKUMS -  VIRSRAKSTS</a:t>
            </a:r>
          </a:p>
        </p:txBody>
      </p:sp>
    </p:spTree>
    <p:extLst>
      <p:ext uri="{BB962C8B-B14F-4D97-AF65-F5344CB8AC3E}">
        <p14:creationId xmlns:p14="http://schemas.microsoft.com/office/powerpoint/2010/main" val="163559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022116"/>
            <a:ext cx="6639043" cy="2645418"/>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034" h="2286000">
                <a:moveTo>
                  <a:pt x="0" y="0"/>
                </a:moveTo>
                <a:lnTo>
                  <a:pt x="5737034" y="0"/>
                </a:lnTo>
                <a:lnTo>
                  <a:pt x="4146804" y="2286000"/>
                </a:lnTo>
                <a:lnTo>
                  <a:pt x="0" y="2286000"/>
                </a:lnTo>
                <a:lnTo>
                  <a:pt x="0" y="0"/>
                </a:lnTo>
                <a:close/>
              </a:path>
            </a:pathLst>
          </a:custGeom>
        </p:spPr>
        <p:txBody>
          <a:bodyPr/>
          <a:lstStyle>
            <a:lvl1pPr>
              <a:defRPr sz="1600"/>
            </a:lvl1pPr>
          </a:lstStyle>
          <a:p>
            <a:endParaRPr lang="id-ID"/>
          </a:p>
        </p:txBody>
      </p:sp>
      <p:sp>
        <p:nvSpPr>
          <p:cNvPr id="3" name="Slide Number Placeholder 2"/>
          <p:cNvSpPr>
            <a:spLocks noGrp="1"/>
          </p:cNvSpPr>
          <p:nvPr>
            <p:ph type="sldNum" sz="quarter" idx="10"/>
          </p:nvPr>
        </p:nvSpPr>
        <p:spPr>
          <a:xfrm>
            <a:off x="11037601" y="6379202"/>
            <a:ext cx="834825" cy="286341"/>
          </a:xfrm>
        </p:spPr>
        <p:txBody>
          <a:bodyPr/>
          <a:lstStyle>
            <a:lvl1pPr>
              <a:defRPr sz="1400"/>
            </a:lvl1pPr>
          </a:lstStyle>
          <a:p>
            <a:fld id="{72B114BB-8AB0-417D-893A-988C921FA075}" type="slidenum">
              <a:rPr lang="id-ID" smtClean="0"/>
              <a:pPr/>
              <a:t>‹#›</a:t>
            </a:fld>
            <a:endParaRPr lang="id-ID" dirty="0"/>
          </a:p>
        </p:txBody>
      </p:sp>
      <p:sp>
        <p:nvSpPr>
          <p:cNvPr id="2" name="Date Placeholder 1"/>
          <p:cNvSpPr>
            <a:spLocks noGrp="1"/>
          </p:cNvSpPr>
          <p:nvPr>
            <p:ph type="dt" sz="half" idx="14"/>
          </p:nvPr>
        </p:nvSpPr>
        <p:spPr/>
        <p:txBody>
          <a:bodyPr/>
          <a:lstStyle/>
          <a:p>
            <a:fld id="{B30936F2-219A-4C9C-B92B-68CC858047BB}" type="datetime1">
              <a:rPr lang="lv-LV" smtClean="0"/>
              <a:t>30.11.2016</a:t>
            </a:fld>
            <a:endParaRPr lang="lv-LV" dirty="0"/>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1541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1988249"/>
            <a:ext cx="8249265" cy="2998618"/>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0 w 6293699"/>
              <a:gd name="connsiteY0" fmla="*/ 6473 h 2286000"/>
              <a:gd name="connsiteX1" fmla="*/ 6293699 w 6293699"/>
              <a:gd name="connsiteY1" fmla="*/ 0 h 2286000"/>
              <a:gd name="connsiteX2" fmla="*/ 4703469 w 6293699"/>
              <a:gd name="connsiteY2" fmla="*/ 2286000 h 2286000"/>
              <a:gd name="connsiteX3" fmla="*/ 556665 w 6293699"/>
              <a:gd name="connsiteY3" fmla="*/ 2286000 h 2286000"/>
              <a:gd name="connsiteX4" fmla="*/ 0 w 6293699"/>
              <a:gd name="connsiteY4" fmla="*/ 6473 h 2286000"/>
              <a:gd name="connsiteX0" fmla="*/ 12946 w 6306645"/>
              <a:gd name="connsiteY0" fmla="*/ 6473 h 2292473"/>
              <a:gd name="connsiteX1" fmla="*/ 6306645 w 6306645"/>
              <a:gd name="connsiteY1" fmla="*/ 0 h 2292473"/>
              <a:gd name="connsiteX2" fmla="*/ 4716415 w 6306645"/>
              <a:gd name="connsiteY2" fmla="*/ 2286000 h 2292473"/>
              <a:gd name="connsiteX3" fmla="*/ 0 w 6306645"/>
              <a:gd name="connsiteY3" fmla="*/ 2292473 h 2292473"/>
              <a:gd name="connsiteX4" fmla="*/ 12946 w 6306645"/>
              <a:gd name="connsiteY4" fmla="*/ 6473 h 229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6645" h="2292473">
                <a:moveTo>
                  <a:pt x="12946" y="6473"/>
                </a:moveTo>
                <a:lnTo>
                  <a:pt x="6306645" y="0"/>
                </a:lnTo>
                <a:lnTo>
                  <a:pt x="4716415" y="2286000"/>
                </a:lnTo>
                <a:lnTo>
                  <a:pt x="0" y="2292473"/>
                </a:lnTo>
                <a:cubicBezTo>
                  <a:pt x="4315" y="1530473"/>
                  <a:pt x="8631" y="768473"/>
                  <a:pt x="12946" y="6473"/>
                </a:cubicBezTo>
                <a:close/>
              </a:path>
            </a:pathLst>
          </a:custGeom>
        </p:spPr>
        <p:txBody>
          <a:bodyPr/>
          <a:lstStyle>
            <a:lvl1pPr>
              <a:defRPr sz="1600"/>
            </a:lvl1pPr>
          </a:lstStyle>
          <a:p>
            <a:endParaRPr lang="id-ID"/>
          </a:p>
        </p:txBody>
      </p:sp>
      <p:sp>
        <p:nvSpPr>
          <p:cNvPr id="3" name="Slide Number Placeholder 2"/>
          <p:cNvSpPr>
            <a:spLocks noGrp="1"/>
          </p:cNvSpPr>
          <p:nvPr>
            <p:ph type="sldNum" sz="quarter" idx="10"/>
          </p:nvPr>
        </p:nvSpPr>
        <p:spPr>
          <a:xfrm>
            <a:off x="11037601" y="6372002"/>
            <a:ext cx="834825" cy="286341"/>
          </a:xfrm>
        </p:spPr>
        <p:txBody>
          <a:bodyPr/>
          <a:lstStyle>
            <a:lvl1pPr>
              <a:defRPr sz="1400"/>
            </a:lvl1pPr>
          </a:lstStyle>
          <a:p>
            <a:fld id="{72B114BB-8AB0-417D-893A-988C921FA075}" type="slidenum">
              <a:rPr lang="id-ID" smtClean="0"/>
              <a:pPr/>
              <a:t>‹#›</a:t>
            </a:fld>
            <a:endParaRPr lang="id-ID" dirty="0"/>
          </a:p>
        </p:txBody>
      </p:sp>
      <p:sp>
        <p:nvSpPr>
          <p:cNvPr id="2" name="Date Placeholder 1"/>
          <p:cNvSpPr>
            <a:spLocks noGrp="1"/>
          </p:cNvSpPr>
          <p:nvPr>
            <p:ph type="dt" sz="half" idx="14"/>
          </p:nvPr>
        </p:nvSpPr>
        <p:spPr/>
        <p:txBody>
          <a:bodyPr/>
          <a:lstStyle/>
          <a:p>
            <a:fld id="{D1DAE286-232C-4533-9D5E-76BE5D2EC93A}" type="datetime1">
              <a:rPr lang="lv-LV" smtClean="0"/>
              <a:t>30.11.2016</a:t>
            </a:fld>
            <a:endParaRPr lang="lv-LV" dirty="0"/>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51521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9728" y="2002039"/>
            <a:ext cx="4680000" cy="2636389"/>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994519 w 5737034"/>
              <a:gd name="connsiteY0" fmla="*/ 0 h 2299624"/>
              <a:gd name="connsiteX1" fmla="*/ 5737034 w 5737034"/>
              <a:gd name="connsiteY1" fmla="*/ 13624 h 2299624"/>
              <a:gd name="connsiteX2" fmla="*/ 4146804 w 5737034"/>
              <a:gd name="connsiteY2" fmla="*/ 2299624 h 2299624"/>
              <a:gd name="connsiteX3" fmla="*/ 0 w 5737034"/>
              <a:gd name="connsiteY3" fmla="*/ 2299624 h 2299624"/>
              <a:gd name="connsiteX4" fmla="*/ 994519 w 5737034"/>
              <a:gd name="connsiteY4" fmla="*/ 0 h 2299624"/>
              <a:gd name="connsiteX0" fmla="*/ 286095 w 5028610"/>
              <a:gd name="connsiteY0" fmla="*/ 0 h 2299624"/>
              <a:gd name="connsiteX1" fmla="*/ 5028610 w 5028610"/>
              <a:gd name="connsiteY1" fmla="*/ 13624 h 2299624"/>
              <a:gd name="connsiteX2" fmla="*/ 3438380 w 5028610"/>
              <a:gd name="connsiteY2" fmla="*/ 2299624 h 2299624"/>
              <a:gd name="connsiteX3" fmla="*/ 0 w 5028610"/>
              <a:gd name="connsiteY3" fmla="*/ 2299624 h 2299624"/>
              <a:gd name="connsiteX4" fmla="*/ 286095 w 5028610"/>
              <a:gd name="connsiteY4" fmla="*/ 0 h 2299624"/>
              <a:gd name="connsiteX0" fmla="*/ 292735 w 5028610"/>
              <a:gd name="connsiteY0" fmla="*/ 6296 h 2286000"/>
              <a:gd name="connsiteX1" fmla="*/ 5028610 w 5028610"/>
              <a:gd name="connsiteY1" fmla="*/ 0 h 2286000"/>
              <a:gd name="connsiteX2" fmla="*/ 3438380 w 5028610"/>
              <a:gd name="connsiteY2" fmla="*/ 2286000 h 2286000"/>
              <a:gd name="connsiteX3" fmla="*/ 0 w 5028610"/>
              <a:gd name="connsiteY3" fmla="*/ 2286000 h 2286000"/>
              <a:gd name="connsiteX4" fmla="*/ 292735 w 5028610"/>
              <a:gd name="connsiteY4" fmla="*/ 6296 h 2286000"/>
              <a:gd name="connsiteX0" fmla="*/ 272815 w 5028610"/>
              <a:gd name="connsiteY0" fmla="*/ 6296 h 2286000"/>
              <a:gd name="connsiteX1" fmla="*/ 5028610 w 5028610"/>
              <a:gd name="connsiteY1" fmla="*/ 0 h 2286000"/>
              <a:gd name="connsiteX2" fmla="*/ 3438380 w 5028610"/>
              <a:gd name="connsiteY2" fmla="*/ 2286000 h 2286000"/>
              <a:gd name="connsiteX3" fmla="*/ 0 w 5028610"/>
              <a:gd name="connsiteY3" fmla="*/ 2286000 h 2286000"/>
              <a:gd name="connsiteX4" fmla="*/ 272815 w 5028610"/>
              <a:gd name="connsiteY4" fmla="*/ 6296 h 2286000"/>
              <a:gd name="connsiteX0" fmla="*/ 66974 w 4822769"/>
              <a:gd name="connsiteY0" fmla="*/ 6296 h 2286000"/>
              <a:gd name="connsiteX1" fmla="*/ 4822769 w 4822769"/>
              <a:gd name="connsiteY1" fmla="*/ 0 h 2286000"/>
              <a:gd name="connsiteX2" fmla="*/ 3232539 w 4822769"/>
              <a:gd name="connsiteY2" fmla="*/ 2286000 h 2286000"/>
              <a:gd name="connsiteX3" fmla="*/ 0 w 4822769"/>
              <a:gd name="connsiteY3" fmla="*/ 2286000 h 2286000"/>
              <a:gd name="connsiteX4" fmla="*/ 66974 w 4822769"/>
              <a:gd name="connsiteY4" fmla="*/ 6296 h 2286000"/>
              <a:gd name="connsiteX0" fmla="*/ 66974 w 4822769"/>
              <a:gd name="connsiteY0" fmla="*/ 6296 h 2286000"/>
              <a:gd name="connsiteX1" fmla="*/ 4822769 w 4822769"/>
              <a:gd name="connsiteY1" fmla="*/ 0 h 2286000"/>
              <a:gd name="connsiteX2" fmla="*/ 3232539 w 4822769"/>
              <a:gd name="connsiteY2" fmla="*/ 2286000 h 2286000"/>
              <a:gd name="connsiteX3" fmla="*/ 0 w 4822769"/>
              <a:gd name="connsiteY3" fmla="*/ 2286000 h 2286000"/>
              <a:gd name="connsiteX4" fmla="*/ 66974 w 4822769"/>
              <a:gd name="connsiteY4" fmla="*/ 6296 h 2286000"/>
              <a:gd name="connsiteX0" fmla="*/ 27134 w 4782929"/>
              <a:gd name="connsiteY0" fmla="*/ 6296 h 2286000"/>
              <a:gd name="connsiteX1" fmla="*/ 4782929 w 4782929"/>
              <a:gd name="connsiteY1" fmla="*/ 0 h 2286000"/>
              <a:gd name="connsiteX2" fmla="*/ 3192699 w 4782929"/>
              <a:gd name="connsiteY2" fmla="*/ 2286000 h 2286000"/>
              <a:gd name="connsiteX3" fmla="*/ 0 w 4782929"/>
              <a:gd name="connsiteY3" fmla="*/ 2286000 h 2286000"/>
              <a:gd name="connsiteX4" fmla="*/ 27134 w 4782929"/>
              <a:gd name="connsiteY4" fmla="*/ 6296 h 2286000"/>
              <a:gd name="connsiteX0" fmla="*/ 27134 w 4782929"/>
              <a:gd name="connsiteY0" fmla="*/ 6296 h 2286000"/>
              <a:gd name="connsiteX1" fmla="*/ 4782929 w 4782929"/>
              <a:gd name="connsiteY1" fmla="*/ 0 h 2286000"/>
              <a:gd name="connsiteX2" fmla="*/ 3192699 w 4782929"/>
              <a:gd name="connsiteY2" fmla="*/ 2286000 h 2286000"/>
              <a:gd name="connsiteX3" fmla="*/ 0 w 4782929"/>
              <a:gd name="connsiteY3" fmla="*/ 2286000 h 2286000"/>
              <a:gd name="connsiteX4" fmla="*/ 27134 w 4782929"/>
              <a:gd name="connsiteY4" fmla="*/ 6296 h 2286000"/>
              <a:gd name="connsiteX0" fmla="*/ 27134 w 4782929"/>
              <a:gd name="connsiteY0" fmla="*/ 0 h 2286344"/>
              <a:gd name="connsiteX1" fmla="*/ 4782929 w 4782929"/>
              <a:gd name="connsiteY1" fmla="*/ 344 h 2286344"/>
              <a:gd name="connsiteX2" fmla="*/ 3192699 w 4782929"/>
              <a:gd name="connsiteY2" fmla="*/ 2286344 h 2286344"/>
              <a:gd name="connsiteX3" fmla="*/ 0 w 4782929"/>
              <a:gd name="connsiteY3" fmla="*/ 2286344 h 2286344"/>
              <a:gd name="connsiteX4" fmla="*/ 27134 w 4782929"/>
              <a:gd name="connsiteY4" fmla="*/ 0 h 2286344"/>
              <a:gd name="connsiteX0" fmla="*/ 574 w 4756369"/>
              <a:gd name="connsiteY0" fmla="*/ 0 h 2286344"/>
              <a:gd name="connsiteX1" fmla="*/ 4756369 w 4756369"/>
              <a:gd name="connsiteY1" fmla="*/ 344 h 2286344"/>
              <a:gd name="connsiteX2" fmla="*/ 3166139 w 4756369"/>
              <a:gd name="connsiteY2" fmla="*/ 2286344 h 2286344"/>
              <a:gd name="connsiteX3" fmla="*/ 0 w 4756369"/>
              <a:gd name="connsiteY3" fmla="*/ 2286344 h 2286344"/>
              <a:gd name="connsiteX4" fmla="*/ 574 w 4756369"/>
              <a:gd name="connsiteY4" fmla="*/ 0 h 2286344"/>
              <a:gd name="connsiteX0" fmla="*/ 904784 w 4756369"/>
              <a:gd name="connsiteY0" fmla="*/ 15948 h 2286000"/>
              <a:gd name="connsiteX1" fmla="*/ 4756369 w 4756369"/>
              <a:gd name="connsiteY1" fmla="*/ 0 h 2286000"/>
              <a:gd name="connsiteX2" fmla="*/ 3166139 w 4756369"/>
              <a:gd name="connsiteY2" fmla="*/ 2286000 h 2286000"/>
              <a:gd name="connsiteX3" fmla="*/ 0 w 4756369"/>
              <a:gd name="connsiteY3" fmla="*/ 2286000 h 2286000"/>
              <a:gd name="connsiteX4" fmla="*/ 904784 w 4756369"/>
              <a:gd name="connsiteY4" fmla="*/ 15948 h 2286000"/>
              <a:gd name="connsiteX0" fmla="*/ 25012 w 3876597"/>
              <a:gd name="connsiteY0" fmla="*/ 15948 h 2294145"/>
              <a:gd name="connsiteX1" fmla="*/ 3876597 w 3876597"/>
              <a:gd name="connsiteY1" fmla="*/ 0 h 2294145"/>
              <a:gd name="connsiteX2" fmla="*/ 2286367 w 3876597"/>
              <a:gd name="connsiteY2" fmla="*/ 2286000 h 2294145"/>
              <a:gd name="connsiteX3" fmla="*/ 0 w 3876597"/>
              <a:gd name="connsiteY3" fmla="*/ 2294145 h 2294145"/>
              <a:gd name="connsiteX4" fmla="*/ 25012 w 3876597"/>
              <a:gd name="connsiteY4" fmla="*/ 15948 h 2294145"/>
              <a:gd name="connsiteX0" fmla="*/ 16866 w 3876597"/>
              <a:gd name="connsiteY0" fmla="*/ 15948 h 2294145"/>
              <a:gd name="connsiteX1" fmla="*/ 3876597 w 3876597"/>
              <a:gd name="connsiteY1" fmla="*/ 0 h 2294145"/>
              <a:gd name="connsiteX2" fmla="*/ 2286367 w 3876597"/>
              <a:gd name="connsiteY2" fmla="*/ 2286000 h 2294145"/>
              <a:gd name="connsiteX3" fmla="*/ 0 w 3876597"/>
              <a:gd name="connsiteY3" fmla="*/ 2294145 h 2294145"/>
              <a:gd name="connsiteX4" fmla="*/ 16866 w 3876597"/>
              <a:gd name="connsiteY4" fmla="*/ 15948 h 2294145"/>
              <a:gd name="connsiteX0" fmla="*/ 16866 w 3927033"/>
              <a:gd name="connsiteY0" fmla="*/ 15948 h 2294145"/>
              <a:gd name="connsiteX1" fmla="*/ 3927033 w 3927033"/>
              <a:gd name="connsiteY1" fmla="*/ 0 h 2294145"/>
              <a:gd name="connsiteX2" fmla="*/ 2286367 w 3927033"/>
              <a:gd name="connsiteY2" fmla="*/ 2286000 h 2294145"/>
              <a:gd name="connsiteX3" fmla="*/ 0 w 3927033"/>
              <a:gd name="connsiteY3" fmla="*/ 2294145 h 2294145"/>
              <a:gd name="connsiteX4" fmla="*/ 16866 w 3927033"/>
              <a:gd name="connsiteY4" fmla="*/ 15948 h 2294145"/>
              <a:gd name="connsiteX0" fmla="*/ 16866 w 3927033"/>
              <a:gd name="connsiteY0" fmla="*/ 15948 h 2294145"/>
              <a:gd name="connsiteX1" fmla="*/ 3927033 w 3927033"/>
              <a:gd name="connsiteY1" fmla="*/ 0 h 2294145"/>
              <a:gd name="connsiteX2" fmla="*/ 2286367 w 3927033"/>
              <a:gd name="connsiteY2" fmla="*/ 2286000 h 2294145"/>
              <a:gd name="connsiteX3" fmla="*/ 0 w 3927033"/>
              <a:gd name="connsiteY3" fmla="*/ 2294145 h 2294145"/>
              <a:gd name="connsiteX4" fmla="*/ 16866 w 3927033"/>
              <a:gd name="connsiteY4" fmla="*/ 15948 h 2294145"/>
              <a:gd name="connsiteX0" fmla="*/ 16866 w 3927033"/>
              <a:gd name="connsiteY0" fmla="*/ 15948 h 2294145"/>
              <a:gd name="connsiteX1" fmla="*/ 3927033 w 3927033"/>
              <a:gd name="connsiteY1" fmla="*/ 0 h 2294145"/>
              <a:gd name="connsiteX2" fmla="*/ 2335343 w 3927033"/>
              <a:gd name="connsiteY2" fmla="*/ 2286001 h 2294145"/>
              <a:gd name="connsiteX3" fmla="*/ 0 w 3927033"/>
              <a:gd name="connsiteY3" fmla="*/ 2294145 h 2294145"/>
              <a:gd name="connsiteX4" fmla="*/ 16866 w 3927033"/>
              <a:gd name="connsiteY4" fmla="*/ 15948 h 2294145"/>
              <a:gd name="connsiteX0" fmla="*/ 16866 w 3927033"/>
              <a:gd name="connsiteY0" fmla="*/ 0 h 2278197"/>
              <a:gd name="connsiteX1" fmla="*/ 3927033 w 3927033"/>
              <a:gd name="connsiteY1" fmla="*/ 864 h 2278197"/>
              <a:gd name="connsiteX2" fmla="*/ 2335343 w 3927033"/>
              <a:gd name="connsiteY2" fmla="*/ 2270053 h 2278197"/>
              <a:gd name="connsiteX3" fmla="*/ 0 w 3927033"/>
              <a:gd name="connsiteY3" fmla="*/ 2278197 h 2278197"/>
              <a:gd name="connsiteX4" fmla="*/ 16866 w 3927033"/>
              <a:gd name="connsiteY4" fmla="*/ 0 h 2278197"/>
              <a:gd name="connsiteX0" fmla="*/ 16866 w 3927033"/>
              <a:gd name="connsiteY0" fmla="*/ 0 h 2278197"/>
              <a:gd name="connsiteX1" fmla="*/ 3927033 w 3927033"/>
              <a:gd name="connsiteY1" fmla="*/ 864 h 2278197"/>
              <a:gd name="connsiteX2" fmla="*/ 2335343 w 3927033"/>
              <a:gd name="connsiteY2" fmla="*/ 2270053 h 2278197"/>
              <a:gd name="connsiteX3" fmla="*/ 0 w 3927033"/>
              <a:gd name="connsiteY3" fmla="*/ 2278197 h 2278197"/>
              <a:gd name="connsiteX4" fmla="*/ 16866 w 3927033"/>
              <a:gd name="connsiteY4" fmla="*/ 0 h 2278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033" h="2278197">
                <a:moveTo>
                  <a:pt x="16866" y="0"/>
                </a:moveTo>
                <a:lnTo>
                  <a:pt x="3927033" y="864"/>
                </a:lnTo>
                <a:lnTo>
                  <a:pt x="2335343" y="2270053"/>
                </a:lnTo>
                <a:lnTo>
                  <a:pt x="0" y="2278197"/>
                </a:lnTo>
                <a:cubicBezTo>
                  <a:pt x="191" y="1516082"/>
                  <a:pt x="16675" y="762115"/>
                  <a:pt x="16866" y="0"/>
                </a:cubicBezTo>
                <a:close/>
              </a:path>
            </a:pathLst>
          </a:custGeom>
        </p:spPr>
        <p:txBody>
          <a:bodyPr/>
          <a:lstStyle>
            <a:lvl1pPr marL="0" indent="0">
              <a:buNone/>
              <a:defRPr sz="1600"/>
            </a:lvl1pPr>
          </a:lstStyle>
          <a:p>
            <a:endParaRPr lang="id-ID" dirty="0"/>
          </a:p>
        </p:txBody>
      </p:sp>
      <p:sp>
        <p:nvSpPr>
          <p:cNvPr id="3" name="Picture Placeholder 2"/>
          <p:cNvSpPr>
            <a:spLocks noGrp="1"/>
          </p:cNvSpPr>
          <p:nvPr>
            <p:ph type="pic" sz="quarter" idx="14"/>
          </p:nvPr>
        </p:nvSpPr>
        <p:spPr>
          <a:xfrm flipH="1">
            <a:off x="7502272" y="2003038"/>
            <a:ext cx="4680000" cy="2646000"/>
          </a:xfrm>
          <a:custGeom>
            <a:avLst/>
            <a:gdLst>
              <a:gd name="connsiteX0" fmla="*/ 0 w 2640730"/>
              <a:gd name="connsiteY0" fmla="*/ 0 h 2646000"/>
              <a:gd name="connsiteX1" fmla="*/ 2640730 w 2640730"/>
              <a:gd name="connsiteY1" fmla="*/ 0 h 2646000"/>
              <a:gd name="connsiteX2" fmla="*/ 2640730 w 2640730"/>
              <a:gd name="connsiteY2" fmla="*/ 2646000 h 2646000"/>
              <a:gd name="connsiteX3" fmla="*/ 0 w 2640730"/>
              <a:gd name="connsiteY3" fmla="*/ 2646000 h 2646000"/>
              <a:gd name="connsiteX4" fmla="*/ 0 w 2640730"/>
              <a:gd name="connsiteY4" fmla="*/ 0 h 2646000"/>
              <a:gd name="connsiteX0" fmla="*/ 0 w 4497811"/>
              <a:gd name="connsiteY0" fmla="*/ 0 h 2646000"/>
              <a:gd name="connsiteX1" fmla="*/ 2640730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 name="connsiteX0" fmla="*/ 0 w 4497811"/>
              <a:gd name="connsiteY0" fmla="*/ 0 h 2646000"/>
              <a:gd name="connsiteX1" fmla="*/ 2659428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 name="connsiteX0" fmla="*/ 0 w 4497811"/>
              <a:gd name="connsiteY0" fmla="*/ 0 h 2646000"/>
              <a:gd name="connsiteX1" fmla="*/ 2734219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811" h="2646000">
                <a:moveTo>
                  <a:pt x="0" y="0"/>
                </a:moveTo>
                <a:lnTo>
                  <a:pt x="2734219" y="0"/>
                </a:lnTo>
                <a:lnTo>
                  <a:pt x="4497811" y="2636573"/>
                </a:lnTo>
                <a:lnTo>
                  <a:pt x="0" y="2646000"/>
                </a:lnTo>
                <a:lnTo>
                  <a:pt x="0" y="0"/>
                </a:lnTo>
                <a:close/>
              </a:path>
            </a:pathLst>
          </a:custGeom>
        </p:spPr>
        <p:txBody>
          <a:bodyPr/>
          <a:lstStyle>
            <a:lvl1pPr>
              <a:defRPr sz="1600"/>
            </a:lvl1pPr>
          </a:lstStyle>
          <a:p>
            <a:endParaRPr lang="id-ID" dirty="0"/>
          </a:p>
        </p:txBody>
      </p:sp>
      <p:sp>
        <p:nvSpPr>
          <p:cNvPr id="5" name="Slide Number Placeholder 2"/>
          <p:cNvSpPr>
            <a:spLocks noGrp="1"/>
          </p:cNvSpPr>
          <p:nvPr>
            <p:ph type="sldNum" sz="quarter" idx="10"/>
          </p:nvPr>
        </p:nvSpPr>
        <p:spPr>
          <a:xfrm>
            <a:off x="11037601" y="6372002"/>
            <a:ext cx="834825" cy="286341"/>
          </a:xfrm>
        </p:spPr>
        <p:txBody>
          <a:bodyPr/>
          <a:lstStyle>
            <a:lvl1pPr>
              <a:defRPr sz="1400"/>
            </a:lvl1pPr>
          </a:lstStyle>
          <a:p>
            <a:fld id="{72B114BB-8AB0-417D-893A-988C921FA075}" type="slidenum">
              <a:rPr lang="id-ID" smtClean="0"/>
              <a:pPr/>
              <a:t>‹#›</a:t>
            </a:fld>
            <a:endParaRPr lang="id-ID" dirty="0"/>
          </a:p>
        </p:txBody>
      </p:sp>
      <p:sp>
        <p:nvSpPr>
          <p:cNvPr id="2" name="Date Placeholder 1"/>
          <p:cNvSpPr>
            <a:spLocks noGrp="1"/>
          </p:cNvSpPr>
          <p:nvPr>
            <p:ph type="dt" sz="half" idx="15"/>
          </p:nvPr>
        </p:nvSpPr>
        <p:spPr/>
        <p:txBody>
          <a:bodyPr/>
          <a:lstStyle/>
          <a:p>
            <a:fld id="{30A6518E-E2DF-46C7-8AF3-662963D267DF}" type="datetime1">
              <a:rPr lang="lv-LV" smtClean="0"/>
              <a:t>30.11.2016</a:t>
            </a:fld>
            <a:endParaRPr lang="lv-LV" dirty="0"/>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240856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3794686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E47F6-D71D-4369-9FB2-F34AC66CBD1E}" type="datetimeFigureOut">
              <a:rPr lang="lv-LV" smtClean="0">
                <a:solidFill>
                  <a:srgbClr val="303030">
                    <a:lumMod val="90000"/>
                    <a:lumOff val="10000"/>
                  </a:srgbClr>
                </a:solidFill>
              </a:rPr>
              <a:pPr/>
              <a:t>30.11.2016</a:t>
            </a:fld>
            <a:endParaRPr lang="lv-LV">
              <a:solidFill>
                <a:srgbClr val="303030">
                  <a:lumMod val="90000"/>
                  <a:lumOff val="10000"/>
                </a:srgbClr>
              </a:solidFill>
            </a:endParaRPr>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lv-LV">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021D2FA3-1A7D-43AC-82F9-6DDE9AA4B314}" type="slidenum">
              <a:rPr lang="lv-LV" smtClean="0">
                <a:solidFill>
                  <a:prstClr val="black">
                    <a:lumMod val="85000"/>
                    <a:lumOff val="15000"/>
                  </a:prstClr>
                </a:solidFill>
              </a:rPr>
              <a:pPr/>
              <a:t>‹#›</a:t>
            </a:fld>
            <a:endParaRPr lang="lv-LV">
              <a:solidFill>
                <a:prstClr val="black">
                  <a:lumMod val="85000"/>
                  <a:lumOff val="15000"/>
                </a:prstClr>
              </a:solidFill>
            </a:endParaRPr>
          </a:p>
        </p:txBody>
      </p:sp>
    </p:spTree>
    <p:extLst>
      <p:ext uri="{BB962C8B-B14F-4D97-AF65-F5344CB8AC3E}">
        <p14:creationId xmlns:p14="http://schemas.microsoft.com/office/powerpoint/2010/main" val="3646760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Rectangle 3"/>
          <p:cNvSpPr/>
          <p:nvPr userDrawn="1"/>
        </p:nvSpPr>
        <p:spPr>
          <a:xfrm>
            <a:off x="0" y="4869712"/>
            <a:ext cx="12192000" cy="1988288"/>
          </a:xfrm>
          <a:prstGeom prst="rect">
            <a:avLst/>
          </a:prstGeom>
          <a:pattFill prst="pct90">
            <a:fgClr>
              <a:srgbClr val="D22630"/>
            </a:fgClr>
            <a:bgClr>
              <a:schemeClr val="accent1">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426896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Rectangle 3"/>
          <p:cNvSpPr/>
          <p:nvPr userDrawn="1"/>
        </p:nvSpPr>
        <p:spPr>
          <a:xfrm>
            <a:off x="0" y="4869712"/>
            <a:ext cx="12192000" cy="1988288"/>
          </a:xfrm>
          <a:prstGeom prst="rect">
            <a:avLst/>
          </a:prstGeom>
          <a:pattFill prst="pct90">
            <a:fgClr>
              <a:srgbClr val="D22630"/>
            </a:fgClr>
            <a:bgClr>
              <a:schemeClr val="accent1">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endParaRPr>
          </a:p>
        </p:txBody>
      </p:sp>
    </p:spTree>
    <p:extLst>
      <p:ext uri="{BB962C8B-B14F-4D97-AF65-F5344CB8AC3E}">
        <p14:creationId xmlns:p14="http://schemas.microsoft.com/office/powerpoint/2010/main" val="37032734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4869712"/>
            <a:ext cx="12192000" cy="1988288"/>
          </a:xfrm>
          <a:prstGeom prst="rect">
            <a:avLst/>
          </a:prstGeom>
          <a:pattFill prst="pct90">
            <a:fgClr>
              <a:srgbClr val="D22630"/>
            </a:fgClr>
            <a:bgClr>
              <a:schemeClr val="accent1">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549603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5" name="Picture Placeholder 8"/>
          <p:cNvSpPr>
            <a:spLocks noGrp="1"/>
          </p:cNvSpPr>
          <p:nvPr>
            <p:ph type="pic" sz="quarter" idx="15"/>
          </p:nvPr>
        </p:nvSpPr>
        <p:spPr>
          <a:xfrm>
            <a:off x="-2371" y="5487172"/>
            <a:ext cx="3492000" cy="1368000"/>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338643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338643 w 6075677"/>
              <a:gd name="connsiteY4" fmla="*/ 0 h 2286000"/>
              <a:gd name="connsiteX0" fmla="*/ 20524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20524 w 6075677"/>
              <a:gd name="connsiteY4" fmla="*/ 0 h 2286000"/>
              <a:gd name="connsiteX0" fmla="*/ 10262 w 6075677"/>
              <a:gd name="connsiteY0" fmla="*/ 10262 h 2286000"/>
              <a:gd name="connsiteX1" fmla="*/ 6075677 w 6075677"/>
              <a:gd name="connsiteY1" fmla="*/ 0 h 2286000"/>
              <a:gd name="connsiteX2" fmla="*/ 4485447 w 6075677"/>
              <a:gd name="connsiteY2" fmla="*/ 2286000 h 2286000"/>
              <a:gd name="connsiteX3" fmla="*/ 0 w 6075677"/>
              <a:gd name="connsiteY3" fmla="*/ 2286000 h 2286000"/>
              <a:gd name="connsiteX4" fmla="*/ 10262 w 6075677"/>
              <a:gd name="connsiteY4" fmla="*/ 10262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677" h="2286000">
                <a:moveTo>
                  <a:pt x="10262" y="10262"/>
                </a:moveTo>
                <a:lnTo>
                  <a:pt x="6075677" y="0"/>
                </a:lnTo>
                <a:lnTo>
                  <a:pt x="4485447" y="2286000"/>
                </a:lnTo>
                <a:lnTo>
                  <a:pt x="0" y="2286000"/>
                </a:lnTo>
                <a:cubicBezTo>
                  <a:pt x="3421" y="1527421"/>
                  <a:pt x="6841" y="768841"/>
                  <a:pt x="10262" y="10262"/>
                </a:cubicBezTo>
                <a:close/>
              </a:path>
            </a:pathLst>
          </a:custGeom>
        </p:spPr>
        <p:txBody>
          <a:bodyPr/>
          <a:lstStyle>
            <a:lvl1pPr>
              <a:defRPr sz="1600"/>
            </a:lvl1pPr>
          </a:lstStyle>
          <a:p>
            <a:endParaRPr lang="id-ID"/>
          </a:p>
        </p:txBody>
      </p:sp>
      <p:sp>
        <p:nvSpPr>
          <p:cNvPr id="7" name="Picture Placeholder 8"/>
          <p:cNvSpPr>
            <a:spLocks noGrp="1"/>
          </p:cNvSpPr>
          <p:nvPr>
            <p:ph type="pic" sz="quarter" idx="16"/>
          </p:nvPr>
        </p:nvSpPr>
        <p:spPr>
          <a:xfrm flipH="1">
            <a:off x="2594183" y="4124145"/>
            <a:ext cx="3492000" cy="1368000"/>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338643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338643 w 6075677"/>
              <a:gd name="connsiteY4" fmla="*/ 0 h 2286000"/>
              <a:gd name="connsiteX0" fmla="*/ 20524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20524 w 6075677"/>
              <a:gd name="connsiteY4" fmla="*/ 0 h 2286000"/>
              <a:gd name="connsiteX0" fmla="*/ 10262 w 6075677"/>
              <a:gd name="connsiteY0" fmla="*/ 10262 h 2286000"/>
              <a:gd name="connsiteX1" fmla="*/ 6075677 w 6075677"/>
              <a:gd name="connsiteY1" fmla="*/ 0 h 2286000"/>
              <a:gd name="connsiteX2" fmla="*/ 4485447 w 6075677"/>
              <a:gd name="connsiteY2" fmla="*/ 2286000 h 2286000"/>
              <a:gd name="connsiteX3" fmla="*/ 0 w 6075677"/>
              <a:gd name="connsiteY3" fmla="*/ 2286000 h 2286000"/>
              <a:gd name="connsiteX4" fmla="*/ 10262 w 6075677"/>
              <a:gd name="connsiteY4" fmla="*/ 10262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677" h="2286000">
                <a:moveTo>
                  <a:pt x="10262" y="10262"/>
                </a:moveTo>
                <a:lnTo>
                  <a:pt x="6075677" y="0"/>
                </a:lnTo>
                <a:lnTo>
                  <a:pt x="4485447" y="2286000"/>
                </a:lnTo>
                <a:lnTo>
                  <a:pt x="0" y="2286000"/>
                </a:lnTo>
                <a:cubicBezTo>
                  <a:pt x="3421" y="1527421"/>
                  <a:pt x="6841" y="768841"/>
                  <a:pt x="10262" y="10262"/>
                </a:cubicBezTo>
                <a:close/>
              </a:path>
            </a:pathLst>
          </a:custGeom>
        </p:spPr>
        <p:txBody>
          <a:bodyPr/>
          <a:lstStyle>
            <a:lvl1pPr>
              <a:defRPr sz="1600"/>
            </a:lvl1pPr>
          </a:lstStyle>
          <a:p>
            <a:endParaRPr lang="id-ID"/>
          </a:p>
        </p:txBody>
      </p:sp>
      <p:sp>
        <p:nvSpPr>
          <p:cNvPr id="8" name="Picture Placeholder 8"/>
          <p:cNvSpPr>
            <a:spLocks noGrp="1"/>
          </p:cNvSpPr>
          <p:nvPr>
            <p:ph type="pic" sz="quarter" idx="17"/>
          </p:nvPr>
        </p:nvSpPr>
        <p:spPr>
          <a:xfrm>
            <a:off x="-2371" y="2747025"/>
            <a:ext cx="3492000" cy="1368000"/>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338643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338643 w 6075677"/>
              <a:gd name="connsiteY4" fmla="*/ 0 h 2286000"/>
              <a:gd name="connsiteX0" fmla="*/ 20524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20524 w 6075677"/>
              <a:gd name="connsiteY4" fmla="*/ 0 h 2286000"/>
              <a:gd name="connsiteX0" fmla="*/ 10262 w 6075677"/>
              <a:gd name="connsiteY0" fmla="*/ 10262 h 2286000"/>
              <a:gd name="connsiteX1" fmla="*/ 6075677 w 6075677"/>
              <a:gd name="connsiteY1" fmla="*/ 0 h 2286000"/>
              <a:gd name="connsiteX2" fmla="*/ 4485447 w 6075677"/>
              <a:gd name="connsiteY2" fmla="*/ 2286000 h 2286000"/>
              <a:gd name="connsiteX3" fmla="*/ 0 w 6075677"/>
              <a:gd name="connsiteY3" fmla="*/ 2286000 h 2286000"/>
              <a:gd name="connsiteX4" fmla="*/ 10262 w 6075677"/>
              <a:gd name="connsiteY4" fmla="*/ 10262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677" h="2286000">
                <a:moveTo>
                  <a:pt x="10262" y="10262"/>
                </a:moveTo>
                <a:lnTo>
                  <a:pt x="6075677" y="0"/>
                </a:lnTo>
                <a:lnTo>
                  <a:pt x="4485447" y="2286000"/>
                </a:lnTo>
                <a:lnTo>
                  <a:pt x="0" y="2286000"/>
                </a:lnTo>
                <a:cubicBezTo>
                  <a:pt x="3421" y="1527421"/>
                  <a:pt x="6841" y="768841"/>
                  <a:pt x="10262" y="10262"/>
                </a:cubicBezTo>
                <a:close/>
              </a:path>
            </a:pathLst>
          </a:custGeom>
        </p:spPr>
        <p:txBody>
          <a:bodyPr/>
          <a:lstStyle>
            <a:lvl1pPr>
              <a:defRPr sz="1600"/>
            </a:lvl1pPr>
          </a:lstStyle>
          <a:p>
            <a:endParaRPr lang="id-ID"/>
          </a:p>
        </p:txBody>
      </p:sp>
      <p:sp>
        <p:nvSpPr>
          <p:cNvPr id="10" name="Picture Placeholder 8"/>
          <p:cNvSpPr>
            <a:spLocks noGrp="1"/>
          </p:cNvSpPr>
          <p:nvPr>
            <p:ph type="pic" sz="quarter" idx="18"/>
          </p:nvPr>
        </p:nvSpPr>
        <p:spPr>
          <a:xfrm flipH="1">
            <a:off x="2594183" y="1380089"/>
            <a:ext cx="3492000" cy="1368000"/>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338643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338643 w 6075677"/>
              <a:gd name="connsiteY4" fmla="*/ 0 h 2286000"/>
              <a:gd name="connsiteX0" fmla="*/ 20524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20524 w 6075677"/>
              <a:gd name="connsiteY4" fmla="*/ 0 h 2286000"/>
              <a:gd name="connsiteX0" fmla="*/ 10262 w 6075677"/>
              <a:gd name="connsiteY0" fmla="*/ 10262 h 2286000"/>
              <a:gd name="connsiteX1" fmla="*/ 6075677 w 6075677"/>
              <a:gd name="connsiteY1" fmla="*/ 0 h 2286000"/>
              <a:gd name="connsiteX2" fmla="*/ 4485447 w 6075677"/>
              <a:gd name="connsiteY2" fmla="*/ 2286000 h 2286000"/>
              <a:gd name="connsiteX3" fmla="*/ 0 w 6075677"/>
              <a:gd name="connsiteY3" fmla="*/ 2286000 h 2286000"/>
              <a:gd name="connsiteX4" fmla="*/ 10262 w 6075677"/>
              <a:gd name="connsiteY4" fmla="*/ 10262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677" h="2286000">
                <a:moveTo>
                  <a:pt x="10262" y="10262"/>
                </a:moveTo>
                <a:lnTo>
                  <a:pt x="6075677" y="0"/>
                </a:lnTo>
                <a:lnTo>
                  <a:pt x="4485447" y="2286000"/>
                </a:lnTo>
                <a:lnTo>
                  <a:pt x="0" y="2286000"/>
                </a:lnTo>
                <a:cubicBezTo>
                  <a:pt x="3421" y="1527421"/>
                  <a:pt x="6841" y="768841"/>
                  <a:pt x="10262" y="10262"/>
                </a:cubicBezTo>
                <a:close/>
              </a:path>
            </a:pathLst>
          </a:custGeom>
        </p:spPr>
        <p:txBody>
          <a:bodyPr/>
          <a:lstStyle>
            <a:lvl1pPr>
              <a:defRPr sz="1600"/>
            </a:lvl1pPr>
          </a:lstStyle>
          <a:p>
            <a:endParaRPr lang="id-ID"/>
          </a:p>
        </p:txBody>
      </p:sp>
      <p:sp>
        <p:nvSpPr>
          <p:cNvPr id="11" name="Picture Placeholder 8"/>
          <p:cNvSpPr>
            <a:spLocks noGrp="1"/>
          </p:cNvSpPr>
          <p:nvPr>
            <p:ph type="pic" sz="quarter" idx="19"/>
          </p:nvPr>
        </p:nvSpPr>
        <p:spPr>
          <a:xfrm>
            <a:off x="-2371" y="-70"/>
            <a:ext cx="3492000" cy="1368000"/>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338643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338643 w 6075677"/>
              <a:gd name="connsiteY4" fmla="*/ 0 h 2286000"/>
              <a:gd name="connsiteX0" fmla="*/ 20524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20524 w 6075677"/>
              <a:gd name="connsiteY4" fmla="*/ 0 h 2286000"/>
              <a:gd name="connsiteX0" fmla="*/ 10262 w 6075677"/>
              <a:gd name="connsiteY0" fmla="*/ 10262 h 2286000"/>
              <a:gd name="connsiteX1" fmla="*/ 6075677 w 6075677"/>
              <a:gd name="connsiteY1" fmla="*/ 0 h 2286000"/>
              <a:gd name="connsiteX2" fmla="*/ 4485447 w 6075677"/>
              <a:gd name="connsiteY2" fmla="*/ 2286000 h 2286000"/>
              <a:gd name="connsiteX3" fmla="*/ 0 w 6075677"/>
              <a:gd name="connsiteY3" fmla="*/ 2286000 h 2286000"/>
              <a:gd name="connsiteX4" fmla="*/ 10262 w 6075677"/>
              <a:gd name="connsiteY4" fmla="*/ 10262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677" h="2286000">
                <a:moveTo>
                  <a:pt x="10262" y="10262"/>
                </a:moveTo>
                <a:lnTo>
                  <a:pt x="6075677" y="0"/>
                </a:lnTo>
                <a:lnTo>
                  <a:pt x="4485447" y="2286000"/>
                </a:lnTo>
                <a:lnTo>
                  <a:pt x="0" y="2286000"/>
                </a:lnTo>
                <a:cubicBezTo>
                  <a:pt x="3421" y="1527421"/>
                  <a:pt x="6841" y="768841"/>
                  <a:pt x="10262" y="10262"/>
                </a:cubicBezTo>
                <a:close/>
              </a:path>
            </a:pathLst>
          </a:custGeom>
        </p:spPr>
        <p:txBody>
          <a:bodyPr/>
          <a:lstStyle>
            <a:lvl1pPr>
              <a:defRPr sz="1600"/>
            </a:lvl1pPr>
          </a:lstStyle>
          <a:p>
            <a:endParaRPr lang="id-ID"/>
          </a:p>
        </p:txBody>
      </p:sp>
      <p:sp>
        <p:nvSpPr>
          <p:cNvPr id="12" name="Picture Placeholder 8"/>
          <p:cNvSpPr>
            <a:spLocks noGrp="1"/>
          </p:cNvSpPr>
          <p:nvPr>
            <p:ph type="pic" sz="quarter" idx="20"/>
          </p:nvPr>
        </p:nvSpPr>
        <p:spPr>
          <a:xfrm>
            <a:off x="6100301" y="5487172"/>
            <a:ext cx="3492000" cy="1368000"/>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338643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338643 w 6075677"/>
              <a:gd name="connsiteY4" fmla="*/ 0 h 2286000"/>
              <a:gd name="connsiteX0" fmla="*/ 20524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20524 w 6075677"/>
              <a:gd name="connsiteY4" fmla="*/ 0 h 2286000"/>
              <a:gd name="connsiteX0" fmla="*/ 10262 w 6075677"/>
              <a:gd name="connsiteY0" fmla="*/ 10262 h 2286000"/>
              <a:gd name="connsiteX1" fmla="*/ 6075677 w 6075677"/>
              <a:gd name="connsiteY1" fmla="*/ 0 h 2286000"/>
              <a:gd name="connsiteX2" fmla="*/ 4485447 w 6075677"/>
              <a:gd name="connsiteY2" fmla="*/ 2286000 h 2286000"/>
              <a:gd name="connsiteX3" fmla="*/ 0 w 6075677"/>
              <a:gd name="connsiteY3" fmla="*/ 2286000 h 2286000"/>
              <a:gd name="connsiteX4" fmla="*/ 10262 w 6075677"/>
              <a:gd name="connsiteY4" fmla="*/ 10262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677" h="2286000">
                <a:moveTo>
                  <a:pt x="10262" y="10262"/>
                </a:moveTo>
                <a:lnTo>
                  <a:pt x="6075677" y="0"/>
                </a:lnTo>
                <a:lnTo>
                  <a:pt x="4485447" y="2286000"/>
                </a:lnTo>
                <a:lnTo>
                  <a:pt x="0" y="2286000"/>
                </a:lnTo>
                <a:cubicBezTo>
                  <a:pt x="3421" y="1527421"/>
                  <a:pt x="6841" y="768841"/>
                  <a:pt x="10262" y="10262"/>
                </a:cubicBezTo>
                <a:close/>
              </a:path>
            </a:pathLst>
          </a:custGeom>
        </p:spPr>
        <p:txBody>
          <a:bodyPr/>
          <a:lstStyle>
            <a:lvl1pPr>
              <a:defRPr sz="1600"/>
            </a:lvl1pPr>
          </a:lstStyle>
          <a:p>
            <a:endParaRPr lang="id-ID"/>
          </a:p>
        </p:txBody>
      </p:sp>
      <p:sp>
        <p:nvSpPr>
          <p:cNvPr id="13" name="Picture Placeholder 8"/>
          <p:cNvSpPr>
            <a:spLocks noGrp="1"/>
          </p:cNvSpPr>
          <p:nvPr>
            <p:ph type="pic" sz="quarter" idx="21"/>
          </p:nvPr>
        </p:nvSpPr>
        <p:spPr>
          <a:xfrm flipH="1">
            <a:off x="8696855" y="4124145"/>
            <a:ext cx="3492000" cy="1368000"/>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338643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338643 w 6075677"/>
              <a:gd name="connsiteY4" fmla="*/ 0 h 2286000"/>
              <a:gd name="connsiteX0" fmla="*/ 20524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20524 w 6075677"/>
              <a:gd name="connsiteY4" fmla="*/ 0 h 2286000"/>
              <a:gd name="connsiteX0" fmla="*/ 10262 w 6075677"/>
              <a:gd name="connsiteY0" fmla="*/ 10262 h 2286000"/>
              <a:gd name="connsiteX1" fmla="*/ 6075677 w 6075677"/>
              <a:gd name="connsiteY1" fmla="*/ 0 h 2286000"/>
              <a:gd name="connsiteX2" fmla="*/ 4485447 w 6075677"/>
              <a:gd name="connsiteY2" fmla="*/ 2286000 h 2286000"/>
              <a:gd name="connsiteX3" fmla="*/ 0 w 6075677"/>
              <a:gd name="connsiteY3" fmla="*/ 2286000 h 2286000"/>
              <a:gd name="connsiteX4" fmla="*/ 10262 w 6075677"/>
              <a:gd name="connsiteY4" fmla="*/ 10262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677" h="2286000">
                <a:moveTo>
                  <a:pt x="10262" y="10262"/>
                </a:moveTo>
                <a:lnTo>
                  <a:pt x="6075677" y="0"/>
                </a:lnTo>
                <a:lnTo>
                  <a:pt x="4485447" y="2286000"/>
                </a:lnTo>
                <a:lnTo>
                  <a:pt x="0" y="2286000"/>
                </a:lnTo>
                <a:cubicBezTo>
                  <a:pt x="3421" y="1527421"/>
                  <a:pt x="6841" y="768841"/>
                  <a:pt x="10262" y="10262"/>
                </a:cubicBezTo>
                <a:close/>
              </a:path>
            </a:pathLst>
          </a:custGeom>
        </p:spPr>
        <p:txBody>
          <a:bodyPr/>
          <a:lstStyle>
            <a:lvl1pPr>
              <a:defRPr sz="1600"/>
            </a:lvl1pPr>
          </a:lstStyle>
          <a:p>
            <a:endParaRPr lang="id-ID"/>
          </a:p>
        </p:txBody>
      </p:sp>
      <p:sp>
        <p:nvSpPr>
          <p:cNvPr id="14" name="Picture Placeholder 8"/>
          <p:cNvSpPr>
            <a:spLocks noGrp="1"/>
          </p:cNvSpPr>
          <p:nvPr>
            <p:ph type="pic" sz="quarter" idx="22"/>
          </p:nvPr>
        </p:nvSpPr>
        <p:spPr>
          <a:xfrm>
            <a:off x="6100301" y="2747025"/>
            <a:ext cx="3492000" cy="1368000"/>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338643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338643 w 6075677"/>
              <a:gd name="connsiteY4" fmla="*/ 0 h 2286000"/>
              <a:gd name="connsiteX0" fmla="*/ 20524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20524 w 6075677"/>
              <a:gd name="connsiteY4" fmla="*/ 0 h 2286000"/>
              <a:gd name="connsiteX0" fmla="*/ 10262 w 6075677"/>
              <a:gd name="connsiteY0" fmla="*/ 10262 h 2286000"/>
              <a:gd name="connsiteX1" fmla="*/ 6075677 w 6075677"/>
              <a:gd name="connsiteY1" fmla="*/ 0 h 2286000"/>
              <a:gd name="connsiteX2" fmla="*/ 4485447 w 6075677"/>
              <a:gd name="connsiteY2" fmla="*/ 2286000 h 2286000"/>
              <a:gd name="connsiteX3" fmla="*/ 0 w 6075677"/>
              <a:gd name="connsiteY3" fmla="*/ 2286000 h 2286000"/>
              <a:gd name="connsiteX4" fmla="*/ 10262 w 6075677"/>
              <a:gd name="connsiteY4" fmla="*/ 10262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677" h="2286000">
                <a:moveTo>
                  <a:pt x="10262" y="10262"/>
                </a:moveTo>
                <a:lnTo>
                  <a:pt x="6075677" y="0"/>
                </a:lnTo>
                <a:lnTo>
                  <a:pt x="4485447" y="2286000"/>
                </a:lnTo>
                <a:lnTo>
                  <a:pt x="0" y="2286000"/>
                </a:lnTo>
                <a:cubicBezTo>
                  <a:pt x="3421" y="1527421"/>
                  <a:pt x="6841" y="768841"/>
                  <a:pt x="10262" y="10262"/>
                </a:cubicBezTo>
                <a:close/>
              </a:path>
            </a:pathLst>
          </a:custGeom>
        </p:spPr>
        <p:txBody>
          <a:bodyPr/>
          <a:lstStyle>
            <a:lvl1pPr>
              <a:defRPr sz="1600"/>
            </a:lvl1pPr>
          </a:lstStyle>
          <a:p>
            <a:endParaRPr lang="id-ID"/>
          </a:p>
        </p:txBody>
      </p:sp>
      <p:sp>
        <p:nvSpPr>
          <p:cNvPr id="15" name="Picture Placeholder 8"/>
          <p:cNvSpPr>
            <a:spLocks noGrp="1"/>
          </p:cNvSpPr>
          <p:nvPr>
            <p:ph type="pic" sz="quarter" idx="23"/>
          </p:nvPr>
        </p:nvSpPr>
        <p:spPr>
          <a:xfrm flipH="1">
            <a:off x="8696855" y="1380089"/>
            <a:ext cx="3492000" cy="1368000"/>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338643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338643 w 6075677"/>
              <a:gd name="connsiteY4" fmla="*/ 0 h 2286000"/>
              <a:gd name="connsiteX0" fmla="*/ 20524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20524 w 6075677"/>
              <a:gd name="connsiteY4" fmla="*/ 0 h 2286000"/>
              <a:gd name="connsiteX0" fmla="*/ 10262 w 6075677"/>
              <a:gd name="connsiteY0" fmla="*/ 10262 h 2286000"/>
              <a:gd name="connsiteX1" fmla="*/ 6075677 w 6075677"/>
              <a:gd name="connsiteY1" fmla="*/ 0 h 2286000"/>
              <a:gd name="connsiteX2" fmla="*/ 4485447 w 6075677"/>
              <a:gd name="connsiteY2" fmla="*/ 2286000 h 2286000"/>
              <a:gd name="connsiteX3" fmla="*/ 0 w 6075677"/>
              <a:gd name="connsiteY3" fmla="*/ 2286000 h 2286000"/>
              <a:gd name="connsiteX4" fmla="*/ 10262 w 6075677"/>
              <a:gd name="connsiteY4" fmla="*/ 10262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677" h="2286000">
                <a:moveTo>
                  <a:pt x="10262" y="10262"/>
                </a:moveTo>
                <a:lnTo>
                  <a:pt x="6075677" y="0"/>
                </a:lnTo>
                <a:lnTo>
                  <a:pt x="4485447" y="2286000"/>
                </a:lnTo>
                <a:lnTo>
                  <a:pt x="0" y="2286000"/>
                </a:lnTo>
                <a:cubicBezTo>
                  <a:pt x="3421" y="1527421"/>
                  <a:pt x="6841" y="768841"/>
                  <a:pt x="10262" y="10262"/>
                </a:cubicBezTo>
                <a:close/>
              </a:path>
            </a:pathLst>
          </a:custGeom>
        </p:spPr>
        <p:txBody>
          <a:bodyPr/>
          <a:lstStyle>
            <a:lvl1pPr>
              <a:defRPr sz="1600"/>
            </a:lvl1pPr>
          </a:lstStyle>
          <a:p>
            <a:endParaRPr lang="id-ID"/>
          </a:p>
        </p:txBody>
      </p:sp>
      <p:sp>
        <p:nvSpPr>
          <p:cNvPr id="16" name="Picture Placeholder 8"/>
          <p:cNvSpPr>
            <a:spLocks noGrp="1"/>
          </p:cNvSpPr>
          <p:nvPr>
            <p:ph type="pic" sz="quarter" idx="24"/>
          </p:nvPr>
        </p:nvSpPr>
        <p:spPr>
          <a:xfrm>
            <a:off x="6100301" y="-70"/>
            <a:ext cx="3492000" cy="1368000"/>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338643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338643 w 6075677"/>
              <a:gd name="connsiteY4" fmla="*/ 0 h 2286000"/>
              <a:gd name="connsiteX0" fmla="*/ 20524 w 6075677"/>
              <a:gd name="connsiteY0" fmla="*/ 0 h 2286000"/>
              <a:gd name="connsiteX1" fmla="*/ 6075677 w 6075677"/>
              <a:gd name="connsiteY1" fmla="*/ 0 h 2286000"/>
              <a:gd name="connsiteX2" fmla="*/ 4485447 w 6075677"/>
              <a:gd name="connsiteY2" fmla="*/ 2286000 h 2286000"/>
              <a:gd name="connsiteX3" fmla="*/ 0 w 6075677"/>
              <a:gd name="connsiteY3" fmla="*/ 2286000 h 2286000"/>
              <a:gd name="connsiteX4" fmla="*/ 20524 w 6075677"/>
              <a:gd name="connsiteY4" fmla="*/ 0 h 2286000"/>
              <a:gd name="connsiteX0" fmla="*/ 10262 w 6075677"/>
              <a:gd name="connsiteY0" fmla="*/ 10262 h 2286000"/>
              <a:gd name="connsiteX1" fmla="*/ 6075677 w 6075677"/>
              <a:gd name="connsiteY1" fmla="*/ 0 h 2286000"/>
              <a:gd name="connsiteX2" fmla="*/ 4485447 w 6075677"/>
              <a:gd name="connsiteY2" fmla="*/ 2286000 h 2286000"/>
              <a:gd name="connsiteX3" fmla="*/ 0 w 6075677"/>
              <a:gd name="connsiteY3" fmla="*/ 2286000 h 2286000"/>
              <a:gd name="connsiteX4" fmla="*/ 10262 w 6075677"/>
              <a:gd name="connsiteY4" fmla="*/ 10262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677" h="2286000">
                <a:moveTo>
                  <a:pt x="10262" y="10262"/>
                </a:moveTo>
                <a:lnTo>
                  <a:pt x="6075677" y="0"/>
                </a:lnTo>
                <a:lnTo>
                  <a:pt x="4485447" y="2286000"/>
                </a:lnTo>
                <a:lnTo>
                  <a:pt x="0" y="2286000"/>
                </a:lnTo>
                <a:cubicBezTo>
                  <a:pt x="3421" y="1527421"/>
                  <a:pt x="6841" y="768841"/>
                  <a:pt x="10262" y="10262"/>
                </a:cubicBezTo>
                <a:close/>
              </a:path>
            </a:pathLst>
          </a:custGeom>
        </p:spPr>
        <p:txBody>
          <a:bodyPr/>
          <a:lstStyle>
            <a:lvl1pPr>
              <a:defRPr sz="1600"/>
            </a:lvl1pPr>
          </a:lstStyle>
          <a:p>
            <a:endParaRPr lang="id-ID"/>
          </a:p>
        </p:txBody>
      </p:sp>
    </p:spTree>
    <p:extLst>
      <p:ext uri="{BB962C8B-B14F-4D97-AF65-F5344CB8AC3E}">
        <p14:creationId xmlns:p14="http://schemas.microsoft.com/office/powerpoint/2010/main" val="4207581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Freeform 29"/>
          <p:cNvSpPr>
            <a:spLocks/>
          </p:cNvSpPr>
          <p:nvPr userDrawn="1"/>
        </p:nvSpPr>
        <p:spPr bwMode="auto">
          <a:xfrm>
            <a:off x="11098801" y="6362562"/>
            <a:ext cx="715763" cy="319193"/>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97999B"/>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Picture Placeholder 7"/>
          <p:cNvSpPr>
            <a:spLocks noGrp="1"/>
          </p:cNvSpPr>
          <p:nvPr>
            <p:ph type="pic" sz="quarter" idx="10"/>
          </p:nvPr>
        </p:nvSpPr>
        <p:spPr>
          <a:xfrm>
            <a:off x="0" y="-5871"/>
            <a:ext cx="10118944" cy="6863872"/>
          </a:xfrm>
          <a:custGeom>
            <a:avLst/>
            <a:gdLst>
              <a:gd name="connsiteX0" fmla="*/ 0 w 4686300"/>
              <a:gd name="connsiteY0" fmla="*/ 0 h 7090685"/>
              <a:gd name="connsiteX1" fmla="*/ 4686300 w 4686300"/>
              <a:gd name="connsiteY1" fmla="*/ 0 h 7090685"/>
              <a:gd name="connsiteX2" fmla="*/ 4686300 w 4686300"/>
              <a:gd name="connsiteY2" fmla="*/ 7090685 h 7090685"/>
              <a:gd name="connsiteX3" fmla="*/ 0 w 4686300"/>
              <a:gd name="connsiteY3" fmla="*/ 7090685 h 7090685"/>
              <a:gd name="connsiteX4" fmla="*/ 0 w 4686300"/>
              <a:gd name="connsiteY4" fmla="*/ 0 h 7090685"/>
              <a:gd name="connsiteX0" fmla="*/ 0 w 10496550"/>
              <a:gd name="connsiteY0" fmla="*/ 19050 h 7109735"/>
              <a:gd name="connsiteX1" fmla="*/ 10496550 w 10496550"/>
              <a:gd name="connsiteY1" fmla="*/ 0 h 7109735"/>
              <a:gd name="connsiteX2" fmla="*/ 4686300 w 10496550"/>
              <a:gd name="connsiteY2" fmla="*/ 7109735 h 7109735"/>
              <a:gd name="connsiteX3" fmla="*/ 0 w 10496550"/>
              <a:gd name="connsiteY3" fmla="*/ 7109735 h 7109735"/>
              <a:gd name="connsiteX4" fmla="*/ 0 w 10496550"/>
              <a:gd name="connsiteY4" fmla="*/ 19050 h 7109735"/>
              <a:gd name="connsiteX0" fmla="*/ 0 w 10496550"/>
              <a:gd name="connsiteY0" fmla="*/ 19050 h 7120009"/>
              <a:gd name="connsiteX1" fmla="*/ 10496550 w 10496550"/>
              <a:gd name="connsiteY1" fmla="*/ 0 h 7120009"/>
              <a:gd name="connsiteX2" fmla="*/ 5497958 w 10496550"/>
              <a:gd name="connsiteY2" fmla="*/ 7120009 h 7120009"/>
              <a:gd name="connsiteX3" fmla="*/ 0 w 10496550"/>
              <a:gd name="connsiteY3" fmla="*/ 7109735 h 7120009"/>
              <a:gd name="connsiteX4" fmla="*/ 0 w 10496550"/>
              <a:gd name="connsiteY4" fmla="*/ 19050 h 712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6550" h="7120009">
                <a:moveTo>
                  <a:pt x="0" y="19050"/>
                </a:moveTo>
                <a:lnTo>
                  <a:pt x="10496550" y="0"/>
                </a:lnTo>
                <a:lnTo>
                  <a:pt x="5497958" y="7120009"/>
                </a:lnTo>
                <a:lnTo>
                  <a:pt x="0" y="7109735"/>
                </a:lnTo>
                <a:lnTo>
                  <a:pt x="0" y="19050"/>
                </a:lnTo>
                <a:close/>
              </a:path>
            </a:pathLst>
          </a:custGeom>
        </p:spPr>
        <p:txBody>
          <a:bodyPr/>
          <a:lstStyle/>
          <a:p>
            <a:endParaRPr lang="id-ID"/>
          </a:p>
        </p:txBody>
      </p:sp>
    </p:spTree>
    <p:extLst>
      <p:ext uri="{BB962C8B-B14F-4D97-AF65-F5344CB8AC3E}">
        <p14:creationId xmlns:p14="http://schemas.microsoft.com/office/powerpoint/2010/main" val="235977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1037601" y="6361202"/>
            <a:ext cx="834825" cy="286341"/>
          </a:xfrm>
        </p:spPr>
        <p:txBody>
          <a:bodyPr/>
          <a:lstStyle>
            <a:lvl1pPr>
              <a:defRPr sz="1400"/>
            </a:lvl1pPr>
          </a:lstStyle>
          <a:p>
            <a:fld id="{72B114BB-8AB0-417D-893A-988C921FA075}" type="slidenum">
              <a:rPr lang="id-ID" smtClean="0"/>
              <a:pPr/>
              <a:t>‹#›</a:t>
            </a:fld>
            <a:endParaRPr lang="id-ID" dirty="0"/>
          </a:p>
        </p:txBody>
      </p:sp>
      <p:sp>
        <p:nvSpPr>
          <p:cNvPr id="4" name="Date Placeholder 3"/>
          <p:cNvSpPr>
            <a:spLocks noGrp="1"/>
          </p:cNvSpPr>
          <p:nvPr>
            <p:ph type="dt" sz="half" idx="11"/>
          </p:nvPr>
        </p:nvSpPr>
        <p:spPr/>
        <p:txBody>
          <a:bodyPr/>
          <a:lstStyle/>
          <a:p>
            <a:fld id="{A001AB3E-76E3-49BF-9CCD-231118395ED7}" type="datetime1">
              <a:rPr lang="lv-LV" smtClean="0"/>
              <a:t>30.11.2016</a:t>
            </a:fld>
            <a:endParaRPr lang="lv-LV" dirty="0"/>
          </a:p>
        </p:txBody>
      </p:sp>
      <p:sp>
        <p:nvSpPr>
          <p:cNvPr id="3" name="Title 2"/>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486016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1661702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DZL tekstam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4" name="Date Placeholder 3"/>
          <p:cNvSpPr>
            <a:spLocks noGrp="1"/>
          </p:cNvSpPr>
          <p:nvPr>
            <p:ph type="dt" sz="half" idx="11"/>
          </p:nvPr>
        </p:nvSpPr>
        <p:spPr/>
        <p:txBody>
          <a:bodyPr/>
          <a:lstStyle/>
          <a:p>
            <a:fld id="{56B15105-1C62-40F4-9BE2-538E495B3990}" type="datetime1">
              <a:rPr lang="lv-LV" smtClean="0">
                <a:solidFill>
                  <a:srgbClr val="0A0A0A">
                    <a:tint val="75000"/>
                  </a:srgbClr>
                </a:solidFill>
              </a:rPr>
              <a:pPr/>
              <a:t>30.11.2016</a:t>
            </a:fld>
            <a:endParaRPr lang="lv-LV" dirty="0">
              <a:solidFill>
                <a:srgbClr val="0A0A0A">
                  <a:tint val="75000"/>
                </a:srgbClr>
              </a:solidFill>
            </a:endParaRPr>
          </a:p>
        </p:txBody>
      </p:sp>
      <p:sp>
        <p:nvSpPr>
          <p:cNvPr id="9" name="Text Placeholder 8"/>
          <p:cNvSpPr>
            <a:spLocks noGrp="1"/>
          </p:cNvSpPr>
          <p:nvPr>
            <p:ph type="body" sz="quarter" idx="12" hasCustomPrompt="1"/>
          </p:nvPr>
        </p:nvSpPr>
        <p:spPr>
          <a:xfrm>
            <a:off x="1031275" y="1501715"/>
            <a:ext cx="10101096" cy="4572000"/>
          </a:xfrm>
        </p:spPr>
        <p:txBody>
          <a:bodyPr/>
          <a:lstStyle>
            <a:lvl1pPr>
              <a:defRPr baseline="0"/>
            </a:lvl1pPr>
            <a:lvl2pPr>
              <a:defRPr/>
            </a:lvl2pPr>
            <a:lvl3pPr>
              <a:defRPr/>
            </a:lvl3pPr>
            <a:lvl4pPr>
              <a:defRPr/>
            </a:lvl4pPr>
          </a:lstStyle>
          <a:p>
            <a:pPr lvl="0"/>
            <a:r>
              <a:rPr lang="lv-LV" dirty="0"/>
              <a:t>Pamata teksts</a:t>
            </a:r>
            <a:endParaRPr lang="en-US" dirty="0"/>
          </a:p>
          <a:p>
            <a:pPr lvl="1"/>
            <a:r>
              <a:rPr lang="lv-LV" dirty="0"/>
              <a:t>Teksts 2. līmenis</a:t>
            </a:r>
            <a:endParaRPr lang="en-US" dirty="0"/>
          </a:p>
          <a:p>
            <a:pPr lvl="2"/>
            <a:r>
              <a:rPr lang="lv-LV" dirty="0"/>
              <a:t>Teksts 3. līmenis</a:t>
            </a:r>
            <a:endParaRPr lang="en-US" dirty="0"/>
          </a:p>
          <a:p>
            <a:pPr lvl="3"/>
            <a:r>
              <a:rPr lang="lv-LV" dirty="0"/>
              <a:t>4. līmenis</a:t>
            </a:r>
            <a:endParaRPr lang="en-US" dirty="0"/>
          </a:p>
        </p:txBody>
      </p:sp>
      <p:sp>
        <p:nvSpPr>
          <p:cNvPr id="13" name="Title 12"/>
          <p:cNvSpPr>
            <a:spLocks noGrp="1"/>
          </p:cNvSpPr>
          <p:nvPr>
            <p:ph type="title" hasCustomPrompt="1"/>
          </p:nvPr>
        </p:nvSpPr>
        <p:spPr/>
        <p:txBody>
          <a:bodyPr/>
          <a:lstStyle>
            <a:lvl1pPr>
              <a:defRPr baseline="0"/>
            </a:lvl1pPr>
          </a:lstStyle>
          <a:p>
            <a:r>
              <a:rPr lang="lv-LV" dirty="0"/>
              <a:t>GARŠ SLAIDA NOSAUKUMS -  VIRSRAKSTS</a:t>
            </a:r>
          </a:p>
        </p:txBody>
      </p:sp>
    </p:spTree>
    <p:extLst>
      <p:ext uri="{BB962C8B-B14F-4D97-AF65-F5344CB8AC3E}">
        <p14:creationId xmlns:p14="http://schemas.microsoft.com/office/powerpoint/2010/main" val="399461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1037600" y="63612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4" name="Date Placeholder 3"/>
          <p:cNvSpPr>
            <a:spLocks noGrp="1"/>
          </p:cNvSpPr>
          <p:nvPr>
            <p:ph type="dt" sz="half" idx="11"/>
          </p:nvPr>
        </p:nvSpPr>
        <p:spPr/>
        <p:txBody>
          <a:bodyPr/>
          <a:lstStyle/>
          <a:p>
            <a:fld id="{A001AB3E-76E3-49BF-9CCD-231118395ED7}" type="datetime1">
              <a:rPr lang="lv-LV" smtClean="0">
                <a:solidFill>
                  <a:srgbClr val="0A0A0A">
                    <a:tint val="75000"/>
                  </a:srgbClr>
                </a:solidFill>
              </a:rPr>
              <a:pPr/>
              <a:t>30.11.2016</a:t>
            </a:fld>
            <a:endParaRPr lang="lv-LV" dirty="0">
              <a:solidFill>
                <a:srgbClr val="0A0A0A">
                  <a:tint val="75000"/>
                </a:srgbClr>
              </a:solidFill>
            </a:endParaRPr>
          </a:p>
        </p:txBody>
      </p:sp>
      <p:sp>
        <p:nvSpPr>
          <p:cNvPr id="3" name="Title 2"/>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989004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4" name="Picture Placeholder 2"/>
          <p:cNvSpPr>
            <a:spLocks noGrp="1"/>
          </p:cNvSpPr>
          <p:nvPr>
            <p:ph type="pic" sz="quarter" idx="13"/>
          </p:nvPr>
        </p:nvSpPr>
        <p:spPr>
          <a:xfrm>
            <a:off x="1073436" y="1693300"/>
            <a:ext cx="4320000" cy="3960000"/>
          </a:xfrm>
          <a:prstGeom prst="rect">
            <a:avLst/>
          </a:prstGeom>
        </p:spPr>
      </p:sp>
      <p:sp>
        <p:nvSpPr>
          <p:cNvPr id="2" name="Date Placeholder 1"/>
          <p:cNvSpPr>
            <a:spLocks noGrp="1"/>
          </p:cNvSpPr>
          <p:nvPr>
            <p:ph type="dt" sz="half" idx="14"/>
          </p:nvPr>
        </p:nvSpPr>
        <p:spPr/>
        <p:txBody>
          <a:bodyPr/>
          <a:lstStyle/>
          <a:p>
            <a:fld id="{247DA621-DC57-4605-8668-665928773107}" type="datetime1">
              <a:rPr lang="lv-LV" smtClean="0">
                <a:solidFill>
                  <a:srgbClr val="0A0A0A">
                    <a:tint val="75000"/>
                  </a:srgbClr>
                </a:solidFill>
              </a:rPr>
              <a:pPr/>
              <a:t>30.11.2016</a:t>
            </a:fld>
            <a:endParaRPr lang="lv-LV" dirty="0">
              <a:solidFill>
                <a:srgbClr val="0A0A0A">
                  <a:tint val="75000"/>
                </a:srgbClr>
              </a:solidFill>
            </a:endParaRPr>
          </a:p>
        </p:txBody>
      </p:sp>
      <p:sp>
        <p:nvSpPr>
          <p:cNvPr id="5" name="Title 4"/>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539338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Blitz Picture Placeholder">
    <p:spTree>
      <p:nvGrpSpPr>
        <p:cNvPr id="1" name=""/>
        <p:cNvGrpSpPr/>
        <p:nvPr/>
      </p:nvGrpSpPr>
      <p:grpSpPr>
        <a:xfrm>
          <a:off x="0" y="0"/>
          <a:ext cx="0" cy="0"/>
          <a:chOff x="0" y="0"/>
          <a:chExt cx="0" cy="0"/>
        </a:xfrm>
      </p:grpSpPr>
      <p:sp>
        <p:nvSpPr>
          <p:cNvPr id="8" name="Picture Placeholder 6"/>
          <p:cNvSpPr>
            <a:spLocks noGrp="1"/>
          </p:cNvSpPr>
          <p:nvPr>
            <p:ph type="pic" sz="quarter" idx="12"/>
          </p:nvPr>
        </p:nvSpPr>
        <p:spPr>
          <a:xfrm>
            <a:off x="4814829" y="3764299"/>
            <a:ext cx="4298454" cy="1918884"/>
          </a:xfrm>
          <a:custGeom>
            <a:avLst/>
            <a:gdLst>
              <a:gd name="connsiteX0" fmla="*/ 0 w 1403372"/>
              <a:gd name="connsiteY0" fmla="*/ 0 h 1709705"/>
              <a:gd name="connsiteX1" fmla="*/ 1403372 w 1403372"/>
              <a:gd name="connsiteY1" fmla="*/ 0 h 1709705"/>
              <a:gd name="connsiteX2" fmla="*/ 1403372 w 1403372"/>
              <a:gd name="connsiteY2" fmla="*/ 1709705 h 1709705"/>
              <a:gd name="connsiteX3" fmla="*/ 0 w 1403372"/>
              <a:gd name="connsiteY3" fmla="*/ 1709705 h 1709705"/>
              <a:gd name="connsiteX4" fmla="*/ 0 w 1403372"/>
              <a:gd name="connsiteY4" fmla="*/ 0 h 1709705"/>
              <a:gd name="connsiteX0" fmla="*/ 0 w 2598783"/>
              <a:gd name="connsiteY0" fmla="*/ 0 h 1709705"/>
              <a:gd name="connsiteX1" fmla="*/ 2598783 w 2598783"/>
              <a:gd name="connsiteY1" fmla="*/ 0 h 1709705"/>
              <a:gd name="connsiteX2" fmla="*/ 1403372 w 2598783"/>
              <a:gd name="connsiteY2" fmla="*/ 1709705 h 1709705"/>
              <a:gd name="connsiteX3" fmla="*/ 0 w 2598783"/>
              <a:gd name="connsiteY3" fmla="*/ 1709705 h 1709705"/>
              <a:gd name="connsiteX4" fmla="*/ 0 w 2598783"/>
              <a:gd name="connsiteY4" fmla="*/ 0 h 1709705"/>
              <a:gd name="connsiteX0" fmla="*/ 1231094 w 3829877"/>
              <a:gd name="connsiteY0" fmla="*/ 0 h 1709705"/>
              <a:gd name="connsiteX1" fmla="*/ 3829877 w 3829877"/>
              <a:gd name="connsiteY1" fmla="*/ 0 h 1709705"/>
              <a:gd name="connsiteX2" fmla="*/ 2634466 w 3829877"/>
              <a:gd name="connsiteY2" fmla="*/ 1709705 h 1709705"/>
              <a:gd name="connsiteX3" fmla="*/ 0 w 3829877"/>
              <a:gd name="connsiteY3" fmla="*/ 1709705 h 1709705"/>
              <a:gd name="connsiteX4" fmla="*/ 1231094 w 3829877"/>
              <a:gd name="connsiteY4" fmla="*/ 0 h 170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877" h="1709705">
                <a:moveTo>
                  <a:pt x="1231094" y="0"/>
                </a:moveTo>
                <a:lnTo>
                  <a:pt x="3829877" y="0"/>
                </a:lnTo>
                <a:lnTo>
                  <a:pt x="2634466" y="1709705"/>
                </a:lnTo>
                <a:lnTo>
                  <a:pt x="0" y="1709705"/>
                </a:lnTo>
                <a:lnTo>
                  <a:pt x="1231094" y="0"/>
                </a:lnTo>
                <a:close/>
              </a:path>
            </a:pathLst>
          </a:custGeom>
        </p:spPr>
        <p:txBody>
          <a:bodyPr/>
          <a:lstStyle>
            <a:lvl1pPr>
              <a:defRPr sz="1200"/>
            </a:lvl1pPr>
          </a:lstStyle>
          <a:p>
            <a:endParaRPr lang="id-ID" dirty="0"/>
          </a:p>
        </p:txBody>
      </p:sp>
      <p:sp>
        <p:nvSpPr>
          <p:cNvPr id="7" name="Picture Placeholder 6"/>
          <p:cNvSpPr>
            <a:spLocks noGrp="1"/>
          </p:cNvSpPr>
          <p:nvPr>
            <p:ph type="pic" sz="quarter" idx="11"/>
          </p:nvPr>
        </p:nvSpPr>
        <p:spPr>
          <a:xfrm>
            <a:off x="3159429" y="1762560"/>
            <a:ext cx="4298454" cy="1918884"/>
          </a:xfrm>
          <a:custGeom>
            <a:avLst/>
            <a:gdLst>
              <a:gd name="connsiteX0" fmla="*/ 0 w 1403372"/>
              <a:gd name="connsiteY0" fmla="*/ 0 h 1709705"/>
              <a:gd name="connsiteX1" fmla="*/ 1403372 w 1403372"/>
              <a:gd name="connsiteY1" fmla="*/ 0 h 1709705"/>
              <a:gd name="connsiteX2" fmla="*/ 1403372 w 1403372"/>
              <a:gd name="connsiteY2" fmla="*/ 1709705 h 1709705"/>
              <a:gd name="connsiteX3" fmla="*/ 0 w 1403372"/>
              <a:gd name="connsiteY3" fmla="*/ 1709705 h 1709705"/>
              <a:gd name="connsiteX4" fmla="*/ 0 w 1403372"/>
              <a:gd name="connsiteY4" fmla="*/ 0 h 1709705"/>
              <a:gd name="connsiteX0" fmla="*/ 0 w 2598783"/>
              <a:gd name="connsiteY0" fmla="*/ 0 h 1709705"/>
              <a:gd name="connsiteX1" fmla="*/ 2598783 w 2598783"/>
              <a:gd name="connsiteY1" fmla="*/ 0 h 1709705"/>
              <a:gd name="connsiteX2" fmla="*/ 1403372 w 2598783"/>
              <a:gd name="connsiteY2" fmla="*/ 1709705 h 1709705"/>
              <a:gd name="connsiteX3" fmla="*/ 0 w 2598783"/>
              <a:gd name="connsiteY3" fmla="*/ 1709705 h 1709705"/>
              <a:gd name="connsiteX4" fmla="*/ 0 w 2598783"/>
              <a:gd name="connsiteY4" fmla="*/ 0 h 1709705"/>
              <a:gd name="connsiteX0" fmla="*/ 1231094 w 3829877"/>
              <a:gd name="connsiteY0" fmla="*/ 0 h 1709705"/>
              <a:gd name="connsiteX1" fmla="*/ 3829877 w 3829877"/>
              <a:gd name="connsiteY1" fmla="*/ 0 h 1709705"/>
              <a:gd name="connsiteX2" fmla="*/ 2634466 w 3829877"/>
              <a:gd name="connsiteY2" fmla="*/ 1709705 h 1709705"/>
              <a:gd name="connsiteX3" fmla="*/ 0 w 3829877"/>
              <a:gd name="connsiteY3" fmla="*/ 1709705 h 1709705"/>
              <a:gd name="connsiteX4" fmla="*/ 1231094 w 3829877"/>
              <a:gd name="connsiteY4" fmla="*/ 0 h 170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877" h="1709705">
                <a:moveTo>
                  <a:pt x="1231094" y="0"/>
                </a:moveTo>
                <a:lnTo>
                  <a:pt x="3829877" y="0"/>
                </a:lnTo>
                <a:lnTo>
                  <a:pt x="2634466" y="1709705"/>
                </a:lnTo>
                <a:lnTo>
                  <a:pt x="0" y="1709705"/>
                </a:lnTo>
                <a:lnTo>
                  <a:pt x="1231094" y="0"/>
                </a:lnTo>
                <a:close/>
              </a:path>
            </a:pathLst>
          </a:custGeom>
        </p:spPr>
        <p:txBody>
          <a:bodyPr/>
          <a:lstStyle>
            <a:lvl1pPr>
              <a:defRPr sz="1200"/>
            </a:lvl1pPr>
          </a:lstStyle>
          <a:p>
            <a:endParaRPr lang="id-ID" dirty="0"/>
          </a:p>
        </p:txBody>
      </p:sp>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3"/>
          </p:nvPr>
        </p:nvSpPr>
        <p:spPr/>
        <p:txBody>
          <a:bodyPr/>
          <a:lstStyle/>
          <a:p>
            <a:fld id="{281AF3FC-E185-4280-895B-5A6593F36414}"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424331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rofile 4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7" name="Picture Placeholder 4"/>
          <p:cNvSpPr>
            <a:spLocks noGrp="1"/>
          </p:cNvSpPr>
          <p:nvPr>
            <p:ph type="pic" sz="quarter" idx="11"/>
          </p:nvPr>
        </p:nvSpPr>
        <p:spPr>
          <a:xfrm>
            <a:off x="701017" y="1649946"/>
            <a:ext cx="1800000" cy="1800000"/>
          </a:xfrm>
          <a:prstGeom prst="rect">
            <a:avLst/>
          </a:prstGeom>
        </p:spPr>
      </p:sp>
      <p:sp>
        <p:nvSpPr>
          <p:cNvPr id="8" name="Picture Placeholder 5"/>
          <p:cNvSpPr>
            <a:spLocks noGrp="1"/>
          </p:cNvSpPr>
          <p:nvPr>
            <p:ph type="pic" sz="quarter" idx="12"/>
          </p:nvPr>
        </p:nvSpPr>
        <p:spPr>
          <a:xfrm>
            <a:off x="722788" y="3951783"/>
            <a:ext cx="1800000" cy="1800000"/>
          </a:xfrm>
          <a:prstGeom prst="rect">
            <a:avLst/>
          </a:prstGeom>
        </p:spPr>
      </p:sp>
      <p:sp>
        <p:nvSpPr>
          <p:cNvPr id="9" name="Picture Placeholder 4"/>
          <p:cNvSpPr>
            <a:spLocks noGrp="1"/>
          </p:cNvSpPr>
          <p:nvPr>
            <p:ph type="pic" sz="quarter" idx="13"/>
          </p:nvPr>
        </p:nvSpPr>
        <p:spPr>
          <a:xfrm>
            <a:off x="6589204" y="1649946"/>
            <a:ext cx="1800000" cy="1800000"/>
          </a:xfrm>
          <a:prstGeom prst="rect">
            <a:avLst/>
          </a:prstGeom>
        </p:spPr>
      </p:sp>
      <p:sp>
        <p:nvSpPr>
          <p:cNvPr id="10" name="Picture Placeholder 5"/>
          <p:cNvSpPr>
            <a:spLocks noGrp="1"/>
          </p:cNvSpPr>
          <p:nvPr>
            <p:ph type="pic" sz="quarter" idx="14"/>
          </p:nvPr>
        </p:nvSpPr>
        <p:spPr>
          <a:xfrm>
            <a:off x="6610975" y="3951783"/>
            <a:ext cx="1800000" cy="1800000"/>
          </a:xfrm>
          <a:prstGeom prst="rect">
            <a:avLst/>
          </a:prstGeom>
        </p:spPr>
      </p:sp>
      <p:sp>
        <p:nvSpPr>
          <p:cNvPr id="2" name="Date Placeholder 1"/>
          <p:cNvSpPr>
            <a:spLocks noGrp="1"/>
          </p:cNvSpPr>
          <p:nvPr>
            <p:ph type="dt" sz="half" idx="15"/>
          </p:nvPr>
        </p:nvSpPr>
        <p:spPr/>
        <p:txBody>
          <a:bodyPr/>
          <a:lstStyle/>
          <a:p>
            <a:fld id="{637D6539-5126-4D8A-BA17-65033F34127C}"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82319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icture placehol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8" name="Picture Placeholder 12"/>
          <p:cNvSpPr>
            <a:spLocks noGrp="1"/>
          </p:cNvSpPr>
          <p:nvPr>
            <p:ph type="pic" sz="quarter" idx="13"/>
          </p:nvPr>
        </p:nvSpPr>
        <p:spPr>
          <a:xfrm>
            <a:off x="1069431" y="2073935"/>
            <a:ext cx="1800000" cy="1548000"/>
          </a:xfrm>
          <a:prstGeom prst="rect">
            <a:avLst/>
          </a:prstGeom>
        </p:spPr>
      </p:sp>
      <p:sp>
        <p:nvSpPr>
          <p:cNvPr id="9" name="Picture Placeholder 13"/>
          <p:cNvSpPr>
            <a:spLocks noGrp="1"/>
          </p:cNvSpPr>
          <p:nvPr>
            <p:ph type="pic" sz="quarter" idx="14"/>
          </p:nvPr>
        </p:nvSpPr>
        <p:spPr>
          <a:xfrm>
            <a:off x="3812500" y="2073935"/>
            <a:ext cx="1800000" cy="1548000"/>
          </a:xfrm>
          <a:prstGeom prst="rect">
            <a:avLst/>
          </a:prstGeom>
        </p:spPr>
      </p:sp>
      <p:sp>
        <p:nvSpPr>
          <p:cNvPr id="10" name="Picture Placeholder 14"/>
          <p:cNvSpPr>
            <a:spLocks noGrp="1"/>
          </p:cNvSpPr>
          <p:nvPr>
            <p:ph type="pic" sz="quarter" idx="15"/>
          </p:nvPr>
        </p:nvSpPr>
        <p:spPr>
          <a:xfrm>
            <a:off x="9319381" y="2073935"/>
            <a:ext cx="1800000" cy="1548000"/>
          </a:xfrm>
          <a:prstGeom prst="rect">
            <a:avLst/>
          </a:prstGeom>
        </p:spPr>
      </p:sp>
      <p:sp>
        <p:nvSpPr>
          <p:cNvPr id="11" name="Picture Placeholder 15"/>
          <p:cNvSpPr>
            <a:spLocks noGrp="1"/>
          </p:cNvSpPr>
          <p:nvPr>
            <p:ph type="pic" sz="quarter" idx="16"/>
          </p:nvPr>
        </p:nvSpPr>
        <p:spPr>
          <a:xfrm>
            <a:off x="6573566" y="2073935"/>
            <a:ext cx="1800000" cy="1548000"/>
          </a:xfrm>
          <a:prstGeom prst="rect">
            <a:avLst/>
          </a:prstGeom>
        </p:spPr>
      </p:sp>
      <p:sp>
        <p:nvSpPr>
          <p:cNvPr id="2" name="Date Placeholder 1"/>
          <p:cNvSpPr>
            <a:spLocks noGrp="1"/>
          </p:cNvSpPr>
          <p:nvPr>
            <p:ph type="dt" sz="half" idx="17"/>
          </p:nvPr>
        </p:nvSpPr>
        <p:spPr/>
        <p:txBody>
          <a:bodyPr/>
          <a:lstStyle/>
          <a:p>
            <a:fld id="{F5ABBD55-FD4F-47E9-A67F-6E8C463A1434}"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889217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icture Placehol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4" name="Picture Placeholder 11"/>
          <p:cNvSpPr>
            <a:spLocks noGrp="1"/>
          </p:cNvSpPr>
          <p:nvPr>
            <p:ph type="pic" sz="quarter" idx="13"/>
          </p:nvPr>
        </p:nvSpPr>
        <p:spPr>
          <a:xfrm>
            <a:off x="1252003" y="2073935"/>
            <a:ext cx="1620000" cy="1620000"/>
          </a:xfrm>
          <a:prstGeom prst="ellipse">
            <a:avLst/>
          </a:prstGeom>
        </p:spPr>
        <p:txBody>
          <a:bodyPr/>
          <a:lstStyle>
            <a:lvl1pPr>
              <a:defRPr sz="2000"/>
            </a:lvl1pPr>
          </a:lstStyle>
          <a:p>
            <a:endParaRPr lang="id-ID"/>
          </a:p>
        </p:txBody>
      </p:sp>
      <p:sp>
        <p:nvSpPr>
          <p:cNvPr id="5" name="Picture Placeholder 11"/>
          <p:cNvSpPr>
            <a:spLocks noGrp="1"/>
          </p:cNvSpPr>
          <p:nvPr>
            <p:ph type="pic" sz="quarter" idx="14"/>
          </p:nvPr>
        </p:nvSpPr>
        <p:spPr>
          <a:xfrm>
            <a:off x="3957331" y="2073935"/>
            <a:ext cx="1620000" cy="1620000"/>
          </a:xfrm>
          <a:prstGeom prst="ellipse">
            <a:avLst/>
          </a:prstGeom>
        </p:spPr>
        <p:txBody>
          <a:bodyPr/>
          <a:lstStyle>
            <a:lvl1pPr>
              <a:defRPr sz="2000"/>
            </a:lvl1pPr>
          </a:lstStyle>
          <a:p>
            <a:endParaRPr lang="id-ID"/>
          </a:p>
        </p:txBody>
      </p:sp>
      <p:sp>
        <p:nvSpPr>
          <p:cNvPr id="6" name="Picture Placeholder 11"/>
          <p:cNvSpPr>
            <a:spLocks noGrp="1"/>
          </p:cNvSpPr>
          <p:nvPr>
            <p:ph type="pic" sz="quarter" idx="15"/>
          </p:nvPr>
        </p:nvSpPr>
        <p:spPr>
          <a:xfrm>
            <a:off x="9350433" y="2073935"/>
            <a:ext cx="1620000" cy="1620000"/>
          </a:xfrm>
          <a:prstGeom prst="ellipse">
            <a:avLst/>
          </a:prstGeom>
        </p:spPr>
        <p:txBody>
          <a:bodyPr/>
          <a:lstStyle>
            <a:lvl1pPr>
              <a:defRPr sz="2000"/>
            </a:lvl1pPr>
          </a:lstStyle>
          <a:p>
            <a:endParaRPr lang="id-ID"/>
          </a:p>
        </p:txBody>
      </p:sp>
      <p:sp>
        <p:nvSpPr>
          <p:cNvPr id="7" name="Picture Placeholder 11"/>
          <p:cNvSpPr>
            <a:spLocks noGrp="1"/>
          </p:cNvSpPr>
          <p:nvPr>
            <p:ph type="pic" sz="quarter" idx="16"/>
          </p:nvPr>
        </p:nvSpPr>
        <p:spPr>
          <a:xfrm>
            <a:off x="6679688" y="2073935"/>
            <a:ext cx="1620000" cy="1620000"/>
          </a:xfrm>
          <a:prstGeom prst="ellipse">
            <a:avLst/>
          </a:prstGeom>
        </p:spPr>
        <p:txBody>
          <a:bodyPr/>
          <a:lstStyle>
            <a:lvl1pPr>
              <a:defRPr sz="2000"/>
            </a:lvl1pPr>
          </a:lstStyle>
          <a:p>
            <a:endParaRPr lang="id-ID"/>
          </a:p>
        </p:txBody>
      </p:sp>
      <p:sp>
        <p:nvSpPr>
          <p:cNvPr id="2" name="Date Placeholder 1"/>
          <p:cNvSpPr>
            <a:spLocks noGrp="1"/>
          </p:cNvSpPr>
          <p:nvPr>
            <p:ph type="dt" sz="half" idx="17"/>
          </p:nvPr>
        </p:nvSpPr>
        <p:spPr/>
        <p:txBody>
          <a:bodyPr/>
          <a:lstStyle/>
          <a:p>
            <a:fld id="{4452105C-176E-4654-86D8-2C2587660A41}" type="datetime1">
              <a:rPr lang="lv-LV" smtClean="0">
                <a:solidFill>
                  <a:srgbClr val="0A0A0A">
                    <a:tint val="75000"/>
                  </a:srgbClr>
                </a:solidFill>
              </a:rPr>
              <a:pPr/>
              <a:t>30.11.2016</a:t>
            </a:fld>
            <a:endParaRPr lang="lv-LV" dirty="0">
              <a:solidFill>
                <a:srgbClr val="0A0A0A">
                  <a:tint val="75000"/>
                </a:srgbClr>
              </a:solidFill>
            </a:endParaRPr>
          </a:p>
        </p:txBody>
      </p:sp>
      <p:sp>
        <p:nvSpPr>
          <p:cNvPr id="8" name="Title 7"/>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31190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Picture Placeholder Bi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6" name="Picture Placeholder 3"/>
          <p:cNvSpPr>
            <a:spLocks noGrp="1"/>
          </p:cNvSpPr>
          <p:nvPr>
            <p:ph type="pic" sz="quarter" idx="13"/>
          </p:nvPr>
        </p:nvSpPr>
        <p:spPr>
          <a:xfrm>
            <a:off x="1047750" y="1625242"/>
            <a:ext cx="2524125" cy="2524125"/>
          </a:xfrm>
          <a:prstGeom prst="ellipse">
            <a:avLst/>
          </a:prstGeom>
        </p:spPr>
      </p:sp>
      <p:sp>
        <p:nvSpPr>
          <p:cNvPr id="2" name="Date Placeholder 1"/>
          <p:cNvSpPr>
            <a:spLocks noGrp="1"/>
          </p:cNvSpPr>
          <p:nvPr>
            <p:ph type="dt" sz="half" idx="14"/>
          </p:nvPr>
        </p:nvSpPr>
        <p:spPr/>
        <p:txBody>
          <a:bodyPr/>
          <a:lstStyle/>
          <a:p>
            <a:fld id="{6E45C89C-EB6B-497D-8E5E-64BD5796769A}"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1611710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5210356" y="978152"/>
            <a:ext cx="1764000" cy="1764000"/>
          </a:xfrm>
          <a:prstGeom prst="ellipse">
            <a:avLst/>
          </a:prstGeom>
        </p:spPr>
      </p:sp>
      <p:sp>
        <p:nvSpPr>
          <p:cNvPr id="2" name="Slide Number Placeholder 2"/>
          <p:cNvSpPr>
            <a:spLocks noGrp="1"/>
          </p:cNvSpPr>
          <p:nvPr>
            <p:ph type="sldNum" sz="quarter" idx="10"/>
          </p:nvPr>
        </p:nvSpPr>
        <p:spPr>
          <a:xfrm>
            <a:off x="11037600" y="63792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3" name="Date Placeholder 2"/>
          <p:cNvSpPr>
            <a:spLocks noGrp="1"/>
          </p:cNvSpPr>
          <p:nvPr>
            <p:ph type="dt" sz="half" idx="14"/>
          </p:nvPr>
        </p:nvSpPr>
        <p:spPr/>
        <p:txBody>
          <a:bodyPr/>
          <a:lstStyle/>
          <a:p>
            <a:fld id="{1E0F07FD-9825-4F16-86C6-977ED49B642B}" type="datetime1">
              <a:rPr lang="lv-LV" smtClean="0">
                <a:solidFill>
                  <a:srgbClr val="0A0A0A">
                    <a:tint val="75000"/>
                  </a:srgbClr>
                </a:solidFill>
              </a:rPr>
              <a:pPr/>
              <a:t>30.11.2016</a:t>
            </a:fld>
            <a:endParaRPr lang="lv-LV" dirty="0">
              <a:solidFill>
                <a:srgbClr val="0A0A0A">
                  <a:tint val="75000"/>
                </a:srgbClr>
              </a:solidFill>
            </a:endParaRPr>
          </a:p>
        </p:txBody>
      </p:sp>
    </p:spTree>
    <p:extLst>
      <p:ext uri="{BB962C8B-B14F-4D97-AF65-F5344CB8AC3E}">
        <p14:creationId xmlns:p14="http://schemas.microsoft.com/office/powerpoint/2010/main" val="284914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pPr/>
              <a:t>‹#›</a:t>
            </a:fld>
            <a:endParaRPr lang="id-ID" dirty="0"/>
          </a:p>
        </p:txBody>
      </p:sp>
      <p:sp>
        <p:nvSpPr>
          <p:cNvPr id="4" name="Picture Placeholder 2"/>
          <p:cNvSpPr>
            <a:spLocks noGrp="1"/>
          </p:cNvSpPr>
          <p:nvPr>
            <p:ph type="pic" sz="quarter" idx="13"/>
          </p:nvPr>
        </p:nvSpPr>
        <p:spPr>
          <a:xfrm>
            <a:off x="1073436" y="1693300"/>
            <a:ext cx="4320000" cy="3960000"/>
          </a:xfrm>
          <a:prstGeom prst="rect">
            <a:avLst/>
          </a:prstGeom>
        </p:spPr>
      </p:sp>
      <p:sp>
        <p:nvSpPr>
          <p:cNvPr id="2" name="Date Placeholder 1"/>
          <p:cNvSpPr>
            <a:spLocks noGrp="1"/>
          </p:cNvSpPr>
          <p:nvPr>
            <p:ph type="dt" sz="half" idx="14"/>
          </p:nvPr>
        </p:nvSpPr>
        <p:spPr/>
        <p:txBody>
          <a:bodyPr/>
          <a:lstStyle/>
          <a:p>
            <a:fld id="{247DA621-DC57-4605-8668-665928773107}" type="datetime1">
              <a:rPr lang="lv-LV" smtClean="0"/>
              <a:t>30.11.2016</a:t>
            </a:fld>
            <a:endParaRPr lang="lv-LV" dirty="0"/>
          </a:p>
        </p:txBody>
      </p:sp>
      <p:sp>
        <p:nvSpPr>
          <p:cNvPr id="5" name="Title 4"/>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12787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2022116"/>
            <a:ext cx="6639043" cy="2645418"/>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034" h="2286000">
                <a:moveTo>
                  <a:pt x="0" y="0"/>
                </a:moveTo>
                <a:lnTo>
                  <a:pt x="5737034" y="0"/>
                </a:lnTo>
                <a:lnTo>
                  <a:pt x="4146804" y="2286000"/>
                </a:lnTo>
                <a:lnTo>
                  <a:pt x="0" y="2286000"/>
                </a:lnTo>
                <a:lnTo>
                  <a:pt x="0" y="0"/>
                </a:lnTo>
                <a:close/>
              </a:path>
            </a:pathLst>
          </a:custGeom>
        </p:spPr>
        <p:txBody>
          <a:bodyPr/>
          <a:lstStyle>
            <a:lvl1pPr>
              <a:defRPr sz="1600"/>
            </a:lvl1pPr>
          </a:lstStyle>
          <a:p>
            <a:endParaRPr lang="id-ID"/>
          </a:p>
        </p:txBody>
      </p:sp>
      <p:sp>
        <p:nvSpPr>
          <p:cNvPr id="3" name="Slide Number Placeholder 2"/>
          <p:cNvSpPr>
            <a:spLocks noGrp="1"/>
          </p:cNvSpPr>
          <p:nvPr>
            <p:ph type="sldNum" sz="quarter" idx="10"/>
          </p:nvPr>
        </p:nvSpPr>
        <p:spPr>
          <a:xfrm>
            <a:off x="11037600" y="63792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4"/>
          </p:nvPr>
        </p:nvSpPr>
        <p:spPr/>
        <p:txBody>
          <a:bodyPr/>
          <a:lstStyle/>
          <a:p>
            <a:fld id="{B30936F2-219A-4C9C-B92B-68CC858047BB}"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110550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988249"/>
            <a:ext cx="8249265" cy="2998618"/>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0 w 6293699"/>
              <a:gd name="connsiteY0" fmla="*/ 6473 h 2286000"/>
              <a:gd name="connsiteX1" fmla="*/ 6293699 w 6293699"/>
              <a:gd name="connsiteY1" fmla="*/ 0 h 2286000"/>
              <a:gd name="connsiteX2" fmla="*/ 4703469 w 6293699"/>
              <a:gd name="connsiteY2" fmla="*/ 2286000 h 2286000"/>
              <a:gd name="connsiteX3" fmla="*/ 556665 w 6293699"/>
              <a:gd name="connsiteY3" fmla="*/ 2286000 h 2286000"/>
              <a:gd name="connsiteX4" fmla="*/ 0 w 6293699"/>
              <a:gd name="connsiteY4" fmla="*/ 6473 h 2286000"/>
              <a:gd name="connsiteX0" fmla="*/ 12946 w 6306645"/>
              <a:gd name="connsiteY0" fmla="*/ 6473 h 2292473"/>
              <a:gd name="connsiteX1" fmla="*/ 6306645 w 6306645"/>
              <a:gd name="connsiteY1" fmla="*/ 0 h 2292473"/>
              <a:gd name="connsiteX2" fmla="*/ 4716415 w 6306645"/>
              <a:gd name="connsiteY2" fmla="*/ 2286000 h 2292473"/>
              <a:gd name="connsiteX3" fmla="*/ 0 w 6306645"/>
              <a:gd name="connsiteY3" fmla="*/ 2292473 h 2292473"/>
              <a:gd name="connsiteX4" fmla="*/ 12946 w 6306645"/>
              <a:gd name="connsiteY4" fmla="*/ 6473 h 229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6645" h="2292473">
                <a:moveTo>
                  <a:pt x="12946" y="6473"/>
                </a:moveTo>
                <a:lnTo>
                  <a:pt x="6306645" y="0"/>
                </a:lnTo>
                <a:lnTo>
                  <a:pt x="4716415" y="2286000"/>
                </a:lnTo>
                <a:lnTo>
                  <a:pt x="0" y="2292473"/>
                </a:lnTo>
                <a:cubicBezTo>
                  <a:pt x="4315" y="1530473"/>
                  <a:pt x="8631" y="768473"/>
                  <a:pt x="12946" y="6473"/>
                </a:cubicBezTo>
                <a:close/>
              </a:path>
            </a:pathLst>
          </a:custGeom>
        </p:spPr>
        <p:txBody>
          <a:bodyPr/>
          <a:lstStyle>
            <a:lvl1pPr>
              <a:defRPr sz="1600"/>
            </a:lvl1pPr>
          </a:lstStyle>
          <a:p>
            <a:endParaRPr lang="id-ID"/>
          </a:p>
        </p:txBody>
      </p:sp>
      <p:sp>
        <p:nvSpPr>
          <p:cNvPr id="3" name="Slide Number Placeholder 2"/>
          <p:cNvSpPr>
            <a:spLocks noGrp="1"/>
          </p:cNvSpPr>
          <p:nvPr>
            <p:ph type="sldNum" sz="quarter" idx="10"/>
          </p:nvPr>
        </p:nvSpPr>
        <p:spPr>
          <a:xfrm>
            <a:off x="11037600" y="63720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4"/>
          </p:nvPr>
        </p:nvSpPr>
        <p:spPr/>
        <p:txBody>
          <a:bodyPr/>
          <a:lstStyle/>
          <a:p>
            <a:fld id="{D1DAE286-232C-4533-9D5E-76BE5D2EC93A}"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703329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9728" y="2002037"/>
            <a:ext cx="4680000" cy="2636389"/>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994519 w 5737034"/>
              <a:gd name="connsiteY0" fmla="*/ 0 h 2299624"/>
              <a:gd name="connsiteX1" fmla="*/ 5737034 w 5737034"/>
              <a:gd name="connsiteY1" fmla="*/ 13624 h 2299624"/>
              <a:gd name="connsiteX2" fmla="*/ 4146804 w 5737034"/>
              <a:gd name="connsiteY2" fmla="*/ 2299624 h 2299624"/>
              <a:gd name="connsiteX3" fmla="*/ 0 w 5737034"/>
              <a:gd name="connsiteY3" fmla="*/ 2299624 h 2299624"/>
              <a:gd name="connsiteX4" fmla="*/ 994519 w 5737034"/>
              <a:gd name="connsiteY4" fmla="*/ 0 h 2299624"/>
              <a:gd name="connsiteX0" fmla="*/ 286095 w 5028610"/>
              <a:gd name="connsiteY0" fmla="*/ 0 h 2299624"/>
              <a:gd name="connsiteX1" fmla="*/ 5028610 w 5028610"/>
              <a:gd name="connsiteY1" fmla="*/ 13624 h 2299624"/>
              <a:gd name="connsiteX2" fmla="*/ 3438380 w 5028610"/>
              <a:gd name="connsiteY2" fmla="*/ 2299624 h 2299624"/>
              <a:gd name="connsiteX3" fmla="*/ 0 w 5028610"/>
              <a:gd name="connsiteY3" fmla="*/ 2299624 h 2299624"/>
              <a:gd name="connsiteX4" fmla="*/ 286095 w 5028610"/>
              <a:gd name="connsiteY4" fmla="*/ 0 h 2299624"/>
              <a:gd name="connsiteX0" fmla="*/ 292735 w 5028610"/>
              <a:gd name="connsiteY0" fmla="*/ 6296 h 2286000"/>
              <a:gd name="connsiteX1" fmla="*/ 5028610 w 5028610"/>
              <a:gd name="connsiteY1" fmla="*/ 0 h 2286000"/>
              <a:gd name="connsiteX2" fmla="*/ 3438380 w 5028610"/>
              <a:gd name="connsiteY2" fmla="*/ 2286000 h 2286000"/>
              <a:gd name="connsiteX3" fmla="*/ 0 w 5028610"/>
              <a:gd name="connsiteY3" fmla="*/ 2286000 h 2286000"/>
              <a:gd name="connsiteX4" fmla="*/ 292735 w 5028610"/>
              <a:gd name="connsiteY4" fmla="*/ 6296 h 2286000"/>
              <a:gd name="connsiteX0" fmla="*/ 272815 w 5028610"/>
              <a:gd name="connsiteY0" fmla="*/ 6296 h 2286000"/>
              <a:gd name="connsiteX1" fmla="*/ 5028610 w 5028610"/>
              <a:gd name="connsiteY1" fmla="*/ 0 h 2286000"/>
              <a:gd name="connsiteX2" fmla="*/ 3438380 w 5028610"/>
              <a:gd name="connsiteY2" fmla="*/ 2286000 h 2286000"/>
              <a:gd name="connsiteX3" fmla="*/ 0 w 5028610"/>
              <a:gd name="connsiteY3" fmla="*/ 2286000 h 2286000"/>
              <a:gd name="connsiteX4" fmla="*/ 272815 w 5028610"/>
              <a:gd name="connsiteY4" fmla="*/ 6296 h 2286000"/>
              <a:gd name="connsiteX0" fmla="*/ 66974 w 4822769"/>
              <a:gd name="connsiteY0" fmla="*/ 6296 h 2286000"/>
              <a:gd name="connsiteX1" fmla="*/ 4822769 w 4822769"/>
              <a:gd name="connsiteY1" fmla="*/ 0 h 2286000"/>
              <a:gd name="connsiteX2" fmla="*/ 3232539 w 4822769"/>
              <a:gd name="connsiteY2" fmla="*/ 2286000 h 2286000"/>
              <a:gd name="connsiteX3" fmla="*/ 0 w 4822769"/>
              <a:gd name="connsiteY3" fmla="*/ 2286000 h 2286000"/>
              <a:gd name="connsiteX4" fmla="*/ 66974 w 4822769"/>
              <a:gd name="connsiteY4" fmla="*/ 6296 h 2286000"/>
              <a:gd name="connsiteX0" fmla="*/ 66974 w 4822769"/>
              <a:gd name="connsiteY0" fmla="*/ 6296 h 2286000"/>
              <a:gd name="connsiteX1" fmla="*/ 4822769 w 4822769"/>
              <a:gd name="connsiteY1" fmla="*/ 0 h 2286000"/>
              <a:gd name="connsiteX2" fmla="*/ 3232539 w 4822769"/>
              <a:gd name="connsiteY2" fmla="*/ 2286000 h 2286000"/>
              <a:gd name="connsiteX3" fmla="*/ 0 w 4822769"/>
              <a:gd name="connsiteY3" fmla="*/ 2286000 h 2286000"/>
              <a:gd name="connsiteX4" fmla="*/ 66974 w 4822769"/>
              <a:gd name="connsiteY4" fmla="*/ 6296 h 2286000"/>
              <a:gd name="connsiteX0" fmla="*/ 27134 w 4782929"/>
              <a:gd name="connsiteY0" fmla="*/ 6296 h 2286000"/>
              <a:gd name="connsiteX1" fmla="*/ 4782929 w 4782929"/>
              <a:gd name="connsiteY1" fmla="*/ 0 h 2286000"/>
              <a:gd name="connsiteX2" fmla="*/ 3192699 w 4782929"/>
              <a:gd name="connsiteY2" fmla="*/ 2286000 h 2286000"/>
              <a:gd name="connsiteX3" fmla="*/ 0 w 4782929"/>
              <a:gd name="connsiteY3" fmla="*/ 2286000 h 2286000"/>
              <a:gd name="connsiteX4" fmla="*/ 27134 w 4782929"/>
              <a:gd name="connsiteY4" fmla="*/ 6296 h 2286000"/>
              <a:gd name="connsiteX0" fmla="*/ 27134 w 4782929"/>
              <a:gd name="connsiteY0" fmla="*/ 6296 h 2286000"/>
              <a:gd name="connsiteX1" fmla="*/ 4782929 w 4782929"/>
              <a:gd name="connsiteY1" fmla="*/ 0 h 2286000"/>
              <a:gd name="connsiteX2" fmla="*/ 3192699 w 4782929"/>
              <a:gd name="connsiteY2" fmla="*/ 2286000 h 2286000"/>
              <a:gd name="connsiteX3" fmla="*/ 0 w 4782929"/>
              <a:gd name="connsiteY3" fmla="*/ 2286000 h 2286000"/>
              <a:gd name="connsiteX4" fmla="*/ 27134 w 4782929"/>
              <a:gd name="connsiteY4" fmla="*/ 6296 h 2286000"/>
              <a:gd name="connsiteX0" fmla="*/ 27134 w 4782929"/>
              <a:gd name="connsiteY0" fmla="*/ 0 h 2286344"/>
              <a:gd name="connsiteX1" fmla="*/ 4782929 w 4782929"/>
              <a:gd name="connsiteY1" fmla="*/ 344 h 2286344"/>
              <a:gd name="connsiteX2" fmla="*/ 3192699 w 4782929"/>
              <a:gd name="connsiteY2" fmla="*/ 2286344 h 2286344"/>
              <a:gd name="connsiteX3" fmla="*/ 0 w 4782929"/>
              <a:gd name="connsiteY3" fmla="*/ 2286344 h 2286344"/>
              <a:gd name="connsiteX4" fmla="*/ 27134 w 4782929"/>
              <a:gd name="connsiteY4" fmla="*/ 0 h 2286344"/>
              <a:gd name="connsiteX0" fmla="*/ 574 w 4756369"/>
              <a:gd name="connsiteY0" fmla="*/ 0 h 2286344"/>
              <a:gd name="connsiteX1" fmla="*/ 4756369 w 4756369"/>
              <a:gd name="connsiteY1" fmla="*/ 344 h 2286344"/>
              <a:gd name="connsiteX2" fmla="*/ 3166139 w 4756369"/>
              <a:gd name="connsiteY2" fmla="*/ 2286344 h 2286344"/>
              <a:gd name="connsiteX3" fmla="*/ 0 w 4756369"/>
              <a:gd name="connsiteY3" fmla="*/ 2286344 h 2286344"/>
              <a:gd name="connsiteX4" fmla="*/ 574 w 4756369"/>
              <a:gd name="connsiteY4" fmla="*/ 0 h 2286344"/>
              <a:gd name="connsiteX0" fmla="*/ 904784 w 4756369"/>
              <a:gd name="connsiteY0" fmla="*/ 15948 h 2286000"/>
              <a:gd name="connsiteX1" fmla="*/ 4756369 w 4756369"/>
              <a:gd name="connsiteY1" fmla="*/ 0 h 2286000"/>
              <a:gd name="connsiteX2" fmla="*/ 3166139 w 4756369"/>
              <a:gd name="connsiteY2" fmla="*/ 2286000 h 2286000"/>
              <a:gd name="connsiteX3" fmla="*/ 0 w 4756369"/>
              <a:gd name="connsiteY3" fmla="*/ 2286000 h 2286000"/>
              <a:gd name="connsiteX4" fmla="*/ 904784 w 4756369"/>
              <a:gd name="connsiteY4" fmla="*/ 15948 h 2286000"/>
              <a:gd name="connsiteX0" fmla="*/ 25012 w 3876597"/>
              <a:gd name="connsiteY0" fmla="*/ 15948 h 2294145"/>
              <a:gd name="connsiteX1" fmla="*/ 3876597 w 3876597"/>
              <a:gd name="connsiteY1" fmla="*/ 0 h 2294145"/>
              <a:gd name="connsiteX2" fmla="*/ 2286367 w 3876597"/>
              <a:gd name="connsiteY2" fmla="*/ 2286000 h 2294145"/>
              <a:gd name="connsiteX3" fmla="*/ 0 w 3876597"/>
              <a:gd name="connsiteY3" fmla="*/ 2294145 h 2294145"/>
              <a:gd name="connsiteX4" fmla="*/ 25012 w 3876597"/>
              <a:gd name="connsiteY4" fmla="*/ 15948 h 2294145"/>
              <a:gd name="connsiteX0" fmla="*/ 16866 w 3876597"/>
              <a:gd name="connsiteY0" fmla="*/ 15948 h 2294145"/>
              <a:gd name="connsiteX1" fmla="*/ 3876597 w 3876597"/>
              <a:gd name="connsiteY1" fmla="*/ 0 h 2294145"/>
              <a:gd name="connsiteX2" fmla="*/ 2286367 w 3876597"/>
              <a:gd name="connsiteY2" fmla="*/ 2286000 h 2294145"/>
              <a:gd name="connsiteX3" fmla="*/ 0 w 3876597"/>
              <a:gd name="connsiteY3" fmla="*/ 2294145 h 2294145"/>
              <a:gd name="connsiteX4" fmla="*/ 16866 w 3876597"/>
              <a:gd name="connsiteY4" fmla="*/ 15948 h 2294145"/>
              <a:gd name="connsiteX0" fmla="*/ 16866 w 3927033"/>
              <a:gd name="connsiteY0" fmla="*/ 15948 h 2294145"/>
              <a:gd name="connsiteX1" fmla="*/ 3927033 w 3927033"/>
              <a:gd name="connsiteY1" fmla="*/ 0 h 2294145"/>
              <a:gd name="connsiteX2" fmla="*/ 2286367 w 3927033"/>
              <a:gd name="connsiteY2" fmla="*/ 2286000 h 2294145"/>
              <a:gd name="connsiteX3" fmla="*/ 0 w 3927033"/>
              <a:gd name="connsiteY3" fmla="*/ 2294145 h 2294145"/>
              <a:gd name="connsiteX4" fmla="*/ 16866 w 3927033"/>
              <a:gd name="connsiteY4" fmla="*/ 15948 h 2294145"/>
              <a:gd name="connsiteX0" fmla="*/ 16866 w 3927033"/>
              <a:gd name="connsiteY0" fmla="*/ 15948 h 2294145"/>
              <a:gd name="connsiteX1" fmla="*/ 3927033 w 3927033"/>
              <a:gd name="connsiteY1" fmla="*/ 0 h 2294145"/>
              <a:gd name="connsiteX2" fmla="*/ 2286367 w 3927033"/>
              <a:gd name="connsiteY2" fmla="*/ 2286000 h 2294145"/>
              <a:gd name="connsiteX3" fmla="*/ 0 w 3927033"/>
              <a:gd name="connsiteY3" fmla="*/ 2294145 h 2294145"/>
              <a:gd name="connsiteX4" fmla="*/ 16866 w 3927033"/>
              <a:gd name="connsiteY4" fmla="*/ 15948 h 2294145"/>
              <a:gd name="connsiteX0" fmla="*/ 16866 w 3927033"/>
              <a:gd name="connsiteY0" fmla="*/ 15948 h 2294145"/>
              <a:gd name="connsiteX1" fmla="*/ 3927033 w 3927033"/>
              <a:gd name="connsiteY1" fmla="*/ 0 h 2294145"/>
              <a:gd name="connsiteX2" fmla="*/ 2335343 w 3927033"/>
              <a:gd name="connsiteY2" fmla="*/ 2286001 h 2294145"/>
              <a:gd name="connsiteX3" fmla="*/ 0 w 3927033"/>
              <a:gd name="connsiteY3" fmla="*/ 2294145 h 2294145"/>
              <a:gd name="connsiteX4" fmla="*/ 16866 w 3927033"/>
              <a:gd name="connsiteY4" fmla="*/ 15948 h 2294145"/>
              <a:gd name="connsiteX0" fmla="*/ 16866 w 3927033"/>
              <a:gd name="connsiteY0" fmla="*/ 0 h 2278197"/>
              <a:gd name="connsiteX1" fmla="*/ 3927033 w 3927033"/>
              <a:gd name="connsiteY1" fmla="*/ 864 h 2278197"/>
              <a:gd name="connsiteX2" fmla="*/ 2335343 w 3927033"/>
              <a:gd name="connsiteY2" fmla="*/ 2270053 h 2278197"/>
              <a:gd name="connsiteX3" fmla="*/ 0 w 3927033"/>
              <a:gd name="connsiteY3" fmla="*/ 2278197 h 2278197"/>
              <a:gd name="connsiteX4" fmla="*/ 16866 w 3927033"/>
              <a:gd name="connsiteY4" fmla="*/ 0 h 2278197"/>
              <a:gd name="connsiteX0" fmla="*/ 16866 w 3927033"/>
              <a:gd name="connsiteY0" fmla="*/ 0 h 2278197"/>
              <a:gd name="connsiteX1" fmla="*/ 3927033 w 3927033"/>
              <a:gd name="connsiteY1" fmla="*/ 864 h 2278197"/>
              <a:gd name="connsiteX2" fmla="*/ 2335343 w 3927033"/>
              <a:gd name="connsiteY2" fmla="*/ 2270053 h 2278197"/>
              <a:gd name="connsiteX3" fmla="*/ 0 w 3927033"/>
              <a:gd name="connsiteY3" fmla="*/ 2278197 h 2278197"/>
              <a:gd name="connsiteX4" fmla="*/ 16866 w 3927033"/>
              <a:gd name="connsiteY4" fmla="*/ 0 h 2278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033" h="2278197">
                <a:moveTo>
                  <a:pt x="16866" y="0"/>
                </a:moveTo>
                <a:lnTo>
                  <a:pt x="3927033" y="864"/>
                </a:lnTo>
                <a:lnTo>
                  <a:pt x="2335343" y="2270053"/>
                </a:lnTo>
                <a:lnTo>
                  <a:pt x="0" y="2278197"/>
                </a:lnTo>
                <a:cubicBezTo>
                  <a:pt x="191" y="1516082"/>
                  <a:pt x="16675" y="762115"/>
                  <a:pt x="16866" y="0"/>
                </a:cubicBezTo>
                <a:close/>
              </a:path>
            </a:pathLst>
          </a:custGeom>
        </p:spPr>
        <p:txBody>
          <a:bodyPr/>
          <a:lstStyle>
            <a:lvl1pPr marL="0" indent="0">
              <a:buNone/>
              <a:defRPr sz="1600"/>
            </a:lvl1pPr>
          </a:lstStyle>
          <a:p>
            <a:endParaRPr lang="id-ID" dirty="0"/>
          </a:p>
        </p:txBody>
      </p:sp>
      <p:sp>
        <p:nvSpPr>
          <p:cNvPr id="3" name="Picture Placeholder 2"/>
          <p:cNvSpPr>
            <a:spLocks noGrp="1"/>
          </p:cNvSpPr>
          <p:nvPr>
            <p:ph type="pic" sz="quarter" idx="14"/>
          </p:nvPr>
        </p:nvSpPr>
        <p:spPr>
          <a:xfrm flipH="1">
            <a:off x="7502272" y="2003038"/>
            <a:ext cx="4680000" cy="2646000"/>
          </a:xfrm>
          <a:custGeom>
            <a:avLst/>
            <a:gdLst>
              <a:gd name="connsiteX0" fmla="*/ 0 w 2640730"/>
              <a:gd name="connsiteY0" fmla="*/ 0 h 2646000"/>
              <a:gd name="connsiteX1" fmla="*/ 2640730 w 2640730"/>
              <a:gd name="connsiteY1" fmla="*/ 0 h 2646000"/>
              <a:gd name="connsiteX2" fmla="*/ 2640730 w 2640730"/>
              <a:gd name="connsiteY2" fmla="*/ 2646000 h 2646000"/>
              <a:gd name="connsiteX3" fmla="*/ 0 w 2640730"/>
              <a:gd name="connsiteY3" fmla="*/ 2646000 h 2646000"/>
              <a:gd name="connsiteX4" fmla="*/ 0 w 2640730"/>
              <a:gd name="connsiteY4" fmla="*/ 0 h 2646000"/>
              <a:gd name="connsiteX0" fmla="*/ 0 w 4497811"/>
              <a:gd name="connsiteY0" fmla="*/ 0 h 2646000"/>
              <a:gd name="connsiteX1" fmla="*/ 2640730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 name="connsiteX0" fmla="*/ 0 w 4497811"/>
              <a:gd name="connsiteY0" fmla="*/ 0 h 2646000"/>
              <a:gd name="connsiteX1" fmla="*/ 2659428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 name="connsiteX0" fmla="*/ 0 w 4497811"/>
              <a:gd name="connsiteY0" fmla="*/ 0 h 2646000"/>
              <a:gd name="connsiteX1" fmla="*/ 2734219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811" h="2646000">
                <a:moveTo>
                  <a:pt x="0" y="0"/>
                </a:moveTo>
                <a:lnTo>
                  <a:pt x="2734219" y="0"/>
                </a:lnTo>
                <a:lnTo>
                  <a:pt x="4497811" y="2636573"/>
                </a:lnTo>
                <a:lnTo>
                  <a:pt x="0" y="2646000"/>
                </a:lnTo>
                <a:lnTo>
                  <a:pt x="0" y="0"/>
                </a:lnTo>
                <a:close/>
              </a:path>
            </a:pathLst>
          </a:custGeom>
        </p:spPr>
        <p:txBody>
          <a:bodyPr/>
          <a:lstStyle>
            <a:lvl1pPr>
              <a:defRPr sz="1600"/>
            </a:lvl1pPr>
          </a:lstStyle>
          <a:p>
            <a:endParaRPr lang="id-ID" dirty="0"/>
          </a:p>
        </p:txBody>
      </p:sp>
      <p:sp>
        <p:nvSpPr>
          <p:cNvPr id="5" name="Slide Number Placeholder 2"/>
          <p:cNvSpPr>
            <a:spLocks noGrp="1"/>
          </p:cNvSpPr>
          <p:nvPr>
            <p:ph type="sldNum" sz="quarter" idx="10"/>
          </p:nvPr>
        </p:nvSpPr>
        <p:spPr>
          <a:xfrm>
            <a:off x="11037600" y="63720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5"/>
          </p:nvPr>
        </p:nvSpPr>
        <p:spPr/>
        <p:txBody>
          <a:bodyPr/>
          <a:lstStyle/>
          <a:p>
            <a:fld id="{30A6518E-E2DF-46C7-8AF3-662963D267DF}"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437634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4869712"/>
            <a:ext cx="12192000" cy="1988288"/>
          </a:xfrm>
          <a:prstGeom prst="rect">
            <a:avLst/>
          </a:prstGeom>
          <a:pattFill prst="pct90">
            <a:fgClr>
              <a:srgbClr val="D22630"/>
            </a:fgClr>
            <a:bgClr>
              <a:schemeClr val="accent1">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endParaRPr>
          </a:p>
        </p:txBody>
      </p:sp>
    </p:spTree>
    <p:extLst>
      <p:ext uri="{BB962C8B-B14F-4D97-AF65-F5344CB8AC3E}">
        <p14:creationId xmlns:p14="http://schemas.microsoft.com/office/powerpoint/2010/main" val="2690529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DZL tekstam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4" name="Date Placeholder 3"/>
          <p:cNvSpPr>
            <a:spLocks noGrp="1"/>
          </p:cNvSpPr>
          <p:nvPr>
            <p:ph type="dt" sz="half" idx="11"/>
          </p:nvPr>
        </p:nvSpPr>
        <p:spPr/>
        <p:txBody>
          <a:bodyPr/>
          <a:lstStyle/>
          <a:p>
            <a:fld id="{56B15105-1C62-40F4-9BE2-538E495B3990}" type="datetime1">
              <a:rPr lang="lv-LV" smtClean="0">
                <a:solidFill>
                  <a:srgbClr val="0A0A0A">
                    <a:tint val="75000"/>
                  </a:srgbClr>
                </a:solidFill>
              </a:rPr>
              <a:pPr/>
              <a:t>30.11.2016</a:t>
            </a:fld>
            <a:endParaRPr lang="lv-LV" dirty="0">
              <a:solidFill>
                <a:srgbClr val="0A0A0A">
                  <a:tint val="75000"/>
                </a:srgbClr>
              </a:solidFill>
            </a:endParaRPr>
          </a:p>
        </p:txBody>
      </p:sp>
      <p:sp>
        <p:nvSpPr>
          <p:cNvPr id="9" name="Text Placeholder 8"/>
          <p:cNvSpPr>
            <a:spLocks noGrp="1"/>
          </p:cNvSpPr>
          <p:nvPr>
            <p:ph type="body" sz="quarter" idx="12" hasCustomPrompt="1"/>
          </p:nvPr>
        </p:nvSpPr>
        <p:spPr>
          <a:xfrm>
            <a:off x="1031275" y="1501715"/>
            <a:ext cx="10101096" cy="4572000"/>
          </a:xfrm>
        </p:spPr>
        <p:txBody>
          <a:bodyPr/>
          <a:lstStyle>
            <a:lvl1pPr>
              <a:defRPr baseline="0"/>
            </a:lvl1pPr>
            <a:lvl2pPr>
              <a:defRPr/>
            </a:lvl2pPr>
            <a:lvl3pPr>
              <a:defRPr/>
            </a:lvl3pPr>
            <a:lvl4pPr>
              <a:defRPr/>
            </a:lvl4pPr>
          </a:lstStyle>
          <a:p>
            <a:pPr lvl="0"/>
            <a:r>
              <a:rPr lang="lv-LV" dirty="0"/>
              <a:t>Pamata teksts</a:t>
            </a:r>
            <a:endParaRPr lang="en-US" dirty="0"/>
          </a:p>
          <a:p>
            <a:pPr lvl="1"/>
            <a:r>
              <a:rPr lang="lv-LV" dirty="0"/>
              <a:t>Teksts 2. līmenis</a:t>
            </a:r>
            <a:endParaRPr lang="en-US" dirty="0"/>
          </a:p>
          <a:p>
            <a:pPr lvl="2"/>
            <a:r>
              <a:rPr lang="lv-LV" dirty="0"/>
              <a:t>Teksts 3. līmenis</a:t>
            </a:r>
            <a:endParaRPr lang="en-US" dirty="0"/>
          </a:p>
          <a:p>
            <a:pPr lvl="3"/>
            <a:r>
              <a:rPr lang="lv-LV" dirty="0"/>
              <a:t>4. līmenis</a:t>
            </a:r>
            <a:endParaRPr lang="en-US" dirty="0"/>
          </a:p>
        </p:txBody>
      </p:sp>
      <p:sp>
        <p:nvSpPr>
          <p:cNvPr id="13" name="Title 12"/>
          <p:cNvSpPr>
            <a:spLocks noGrp="1"/>
          </p:cNvSpPr>
          <p:nvPr>
            <p:ph type="title" hasCustomPrompt="1"/>
          </p:nvPr>
        </p:nvSpPr>
        <p:spPr/>
        <p:txBody>
          <a:bodyPr/>
          <a:lstStyle>
            <a:lvl1pPr>
              <a:defRPr baseline="0"/>
            </a:lvl1pPr>
          </a:lstStyle>
          <a:p>
            <a:r>
              <a:rPr lang="lv-LV" dirty="0"/>
              <a:t>GARŠ SLAIDA NOSAUKUMS -  VIRSRAKSTS</a:t>
            </a:r>
          </a:p>
        </p:txBody>
      </p:sp>
    </p:spTree>
    <p:extLst>
      <p:ext uri="{BB962C8B-B14F-4D97-AF65-F5344CB8AC3E}">
        <p14:creationId xmlns:p14="http://schemas.microsoft.com/office/powerpoint/2010/main" val="1630993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1037600" y="63612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4" name="Date Placeholder 3"/>
          <p:cNvSpPr>
            <a:spLocks noGrp="1"/>
          </p:cNvSpPr>
          <p:nvPr>
            <p:ph type="dt" sz="half" idx="11"/>
          </p:nvPr>
        </p:nvSpPr>
        <p:spPr/>
        <p:txBody>
          <a:bodyPr/>
          <a:lstStyle/>
          <a:p>
            <a:fld id="{A001AB3E-76E3-49BF-9CCD-231118395ED7}" type="datetime1">
              <a:rPr lang="lv-LV" smtClean="0">
                <a:solidFill>
                  <a:srgbClr val="0A0A0A">
                    <a:tint val="75000"/>
                  </a:srgbClr>
                </a:solidFill>
              </a:rPr>
              <a:pPr/>
              <a:t>30.11.2016</a:t>
            </a:fld>
            <a:endParaRPr lang="lv-LV" dirty="0">
              <a:solidFill>
                <a:srgbClr val="0A0A0A">
                  <a:tint val="75000"/>
                </a:srgbClr>
              </a:solidFill>
            </a:endParaRPr>
          </a:p>
        </p:txBody>
      </p:sp>
      <p:sp>
        <p:nvSpPr>
          <p:cNvPr id="3" name="Title 2"/>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42616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4" name="Picture Placeholder 2"/>
          <p:cNvSpPr>
            <a:spLocks noGrp="1"/>
          </p:cNvSpPr>
          <p:nvPr>
            <p:ph type="pic" sz="quarter" idx="13"/>
          </p:nvPr>
        </p:nvSpPr>
        <p:spPr>
          <a:xfrm>
            <a:off x="1073436" y="1693300"/>
            <a:ext cx="4320000" cy="3960000"/>
          </a:xfrm>
          <a:prstGeom prst="rect">
            <a:avLst/>
          </a:prstGeom>
        </p:spPr>
      </p:sp>
      <p:sp>
        <p:nvSpPr>
          <p:cNvPr id="2" name="Date Placeholder 1"/>
          <p:cNvSpPr>
            <a:spLocks noGrp="1"/>
          </p:cNvSpPr>
          <p:nvPr>
            <p:ph type="dt" sz="half" idx="14"/>
          </p:nvPr>
        </p:nvSpPr>
        <p:spPr/>
        <p:txBody>
          <a:bodyPr/>
          <a:lstStyle/>
          <a:p>
            <a:fld id="{247DA621-DC57-4605-8668-665928773107}" type="datetime1">
              <a:rPr lang="lv-LV" smtClean="0">
                <a:solidFill>
                  <a:srgbClr val="0A0A0A">
                    <a:tint val="75000"/>
                  </a:srgbClr>
                </a:solidFill>
              </a:rPr>
              <a:pPr/>
              <a:t>30.11.2016</a:t>
            </a:fld>
            <a:endParaRPr lang="lv-LV" dirty="0">
              <a:solidFill>
                <a:srgbClr val="0A0A0A">
                  <a:tint val="75000"/>
                </a:srgbClr>
              </a:solidFill>
            </a:endParaRPr>
          </a:p>
        </p:txBody>
      </p:sp>
      <p:sp>
        <p:nvSpPr>
          <p:cNvPr id="5" name="Title 4"/>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568746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Blitz Picture Placeholder">
    <p:spTree>
      <p:nvGrpSpPr>
        <p:cNvPr id="1" name=""/>
        <p:cNvGrpSpPr/>
        <p:nvPr/>
      </p:nvGrpSpPr>
      <p:grpSpPr>
        <a:xfrm>
          <a:off x="0" y="0"/>
          <a:ext cx="0" cy="0"/>
          <a:chOff x="0" y="0"/>
          <a:chExt cx="0" cy="0"/>
        </a:xfrm>
      </p:grpSpPr>
      <p:sp>
        <p:nvSpPr>
          <p:cNvPr id="8" name="Picture Placeholder 6"/>
          <p:cNvSpPr>
            <a:spLocks noGrp="1"/>
          </p:cNvSpPr>
          <p:nvPr>
            <p:ph type="pic" sz="quarter" idx="12"/>
          </p:nvPr>
        </p:nvSpPr>
        <p:spPr>
          <a:xfrm>
            <a:off x="4814829" y="3764299"/>
            <a:ext cx="4298454" cy="1918884"/>
          </a:xfrm>
          <a:custGeom>
            <a:avLst/>
            <a:gdLst>
              <a:gd name="connsiteX0" fmla="*/ 0 w 1403372"/>
              <a:gd name="connsiteY0" fmla="*/ 0 h 1709705"/>
              <a:gd name="connsiteX1" fmla="*/ 1403372 w 1403372"/>
              <a:gd name="connsiteY1" fmla="*/ 0 h 1709705"/>
              <a:gd name="connsiteX2" fmla="*/ 1403372 w 1403372"/>
              <a:gd name="connsiteY2" fmla="*/ 1709705 h 1709705"/>
              <a:gd name="connsiteX3" fmla="*/ 0 w 1403372"/>
              <a:gd name="connsiteY3" fmla="*/ 1709705 h 1709705"/>
              <a:gd name="connsiteX4" fmla="*/ 0 w 1403372"/>
              <a:gd name="connsiteY4" fmla="*/ 0 h 1709705"/>
              <a:gd name="connsiteX0" fmla="*/ 0 w 2598783"/>
              <a:gd name="connsiteY0" fmla="*/ 0 h 1709705"/>
              <a:gd name="connsiteX1" fmla="*/ 2598783 w 2598783"/>
              <a:gd name="connsiteY1" fmla="*/ 0 h 1709705"/>
              <a:gd name="connsiteX2" fmla="*/ 1403372 w 2598783"/>
              <a:gd name="connsiteY2" fmla="*/ 1709705 h 1709705"/>
              <a:gd name="connsiteX3" fmla="*/ 0 w 2598783"/>
              <a:gd name="connsiteY3" fmla="*/ 1709705 h 1709705"/>
              <a:gd name="connsiteX4" fmla="*/ 0 w 2598783"/>
              <a:gd name="connsiteY4" fmla="*/ 0 h 1709705"/>
              <a:gd name="connsiteX0" fmla="*/ 1231094 w 3829877"/>
              <a:gd name="connsiteY0" fmla="*/ 0 h 1709705"/>
              <a:gd name="connsiteX1" fmla="*/ 3829877 w 3829877"/>
              <a:gd name="connsiteY1" fmla="*/ 0 h 1709705"/>
              <a:gd name="connsiteX2" fmla="*/ 2634466 w 3829877"/>
              <a:gd name="connsiteY2" fmla="*/ 1709705 h 1709705"/>
              <a:gd name="connsiteX3" fmla="*/ 0 w 3829877"/>
              <a:gd name="connsiteY3" fmla="*/ 1709705 h 1709705"/>
              <a:gd name="connsiteX4" fmla="*/ 1231094 w 3829877"/>
              <a:gd name="connsiteY4" fmla="*/ 0 h 170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877" h="1709705">
                <a:moveTo>
                  <a:pt x="1231094" y="0"/>
                </a:moveTo>
                <a:lnTo>
                  <a:pt x="3829877" y="0"/>
                </a:lnTo>
                <a:lnTo>
                  <a:pt x="2634466" y="1709705"/>
                </a:lnTo>
                <a:lnTo>
                  <a:pt x="0" y="1709705"/>
                </a:lnTo>
                <a:lnTo>
                  <a:pt x="1231094" y="0"/>
                </a:lnTo>
                <a:close/>
              </a:path>
            </a:pathLst>
          </a:custGeom>
        </p:spPr>
        <p:txBody>
          <a:bodyPr/>
          <a:lstStyle>
            <a:lvl1pPr>
              <a:defRPr sz="1200"/>
            </a:lvl1pPr>
          </a:lstStyle>
          <a:p>
            <a:endParaRPr lang="id-ID" dirty="0"/>
          </a:p>
        </p:txBody>
      </p:sp>
      <p:sp>
        <p:nvSpPr>
          <p:cNvPr id="7" name="Picture Placeholder 6"/>
          <p:cNvSpPr>
            <a:spLocks noGrp="1"/>
          </p:cNvSpPr>
          <p:nvPr>
            <p:ph type="pic" sz="quarter" idx="11"/>
          </p:nvPr>
        </p:nvSpPr>
        <p:spPr>
          <a:xfrm>
            <a:off x="3159429" y="1762560"/>
            <a:ext cx="4298454" cy="1918884"/>
          </a:xfrm>
          <a:custGeom>
            <a:avLst/>
            <a:gdLst>
              <a:gd name="connsiteX0" fmla="*/ 0 w 1403372"/>
              <a:gd name="connsiteY0" fmla="*/ 0 h 1709705"/>
              <a:gd name="connsiteX1" fmla="*/ 1403372 w 1403372"/>
              <a:gd name="connsiteY1" fmla="*/ 0 h 1709705"/>
              <a:gd name="connsiteX2" fmla="*/ 1403372 w 1403372"/>
              <a:gd name="connsiteY2" fmla="*/ 1709705 h 1709705"/>
              <a:gd name="connsiteX3" fmla="*/ 0 w 1403372"/>
              <a:gd name="connsiteY3" fmla="*/ 1709705 h 1709705"/>
              <a:gd name="connsiteX4" fmla="*/ 0 w 1403372"/>
              <a:gd name="connsiteY4" fmla="*/ 0 h 1709705"/>
              <a:gd name="connsiteX0" fmla="*/ 0 w 2598783"/>
              <a:gd name="connsiteY0" fmla="*/ 0 h 1709705"/>
              <a:gd name="connsiteX1" fmla="*/ 2598783 w 2598783"/>
              <a:gd name="connsiteY1" fmla="*/ 0 h 1709705"/>
              <a:gd name="connsiteX2" fmla="*/ 1403372 w 2598783"/>
              <a:gd name="connsiteY2" fmla="*/ 1709705 h 1709705"/>
              <a:gd name="connsiteX3" fmla="*/ 0 w 2598783"/>
              <a:gd name="connsiteY3" fmla="*/ 1709705 h 1709705"/>
              <a:gd name="connsiteX4" fmla="*/ 0 w 2598783"/>
              <a:gd name="connsiteY4" fmla="*/ 0 h 1709705"/>
              <a:gd name="connsiteX0" fmla="*/ 1231094 w 3829877"/>
              <a:gd name="connsiteY0" fmla="*/ 0 h 1709705"/>
              <a:gd name="connsiteX1" fmla="*/ 3829877 w 3829877"/>
              <a:gd name="connsiteY1" fmla="*/ 0 h 1709705"/>
              <a:gd name="connsiteX2" fmla="*/ 2634466 w 3829877"/>
              <a:gd name="connsiteY2" fmla="*/ 1709705 h 1709705"/>
              <a:gd name="connsiteX3" fmla="*/ 0 w 3829877"/>
              <a:gd name="connsiteY3" fmla="*/ 1709705 h 1709705"/>
              <a:gd name="connsiteX4" fmla="*/ 1231094 w 3829877"/>
              <a:gd name="connsiteY4" fmla="*/ 0 h 170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877" h="1709705">
                <a:moveTo>
                  <a:pt x="1231094" y="0"/>
                </a:moveTo>
                <a:lnTo>
                  <a:pt x="3829877" y="0"/>
                </a:lnTo>
                <a:lnTo>
                  <a:pt x="2634466" y="1709705"/>
                </a:lnTo>
                <a:lnTo>
                  <a:pt x="0" y="1709705"/>
                </a:lnTo>
                <a:lnTo>
                  <a:pt x="1231094" y="0"/>
                </a:lnTo>
                <a:close/>
              </a:path>
            </a:pathLst>
          </a:custGeom>
        </p:spPr>
        <p:txBody>
          <a:bodyPr/>
          <a:lstStyle>
            <a:lvl1pPr>
              <a:defRPr sz="1200"/>
            </a:lvl1pPr>
          </a:lstStyle>
          <a:p>
            <a:endParaRPr lang="id-ID" dirty="0"/>
          </a:p>
        </p:txBody>
      </p:sp>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3"/>
          </p:nvPr>
        </p:nvSpPr>
        <p:spPr/>
        <p:txBody>
          <a:bodyPr/>
          <a:lstStyle/>
          <a:p>
            <a:fld id="{281AF3FC-E185-4280-895B-5A6593F36414}"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493652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Profile 4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7" name="Picture Placeholder 4"/>
          <p:cNvSpPr>
            <a:spLocks noGrp="1"/>
          </p:cNvSpPr>
          <p:nvPr>
            <p:ph type="pic" sz="quarter" idx="11"/>
          </p:nvPr>
        </p:nvSpPr>
        <p:spPr>
          <a:xfrm>
            <a:off x="701017" y="1649946"/>
            <a:ext cx="1800000" cy="1800000"/>
          </a:xfrm>
          <a:prstGeom prst="rect">
            <a:avLst/>
          </a:prstGeom>
        </p:spPr>
      </p:sp>
      <p:sp>
        <p:nvSpPr>
          <p:cNvPr id="8" name="Picture Placeholder 5"/>
          <p:cNvSpPr>
            <a:spLocks noGrp="1"/>
          </p:cNvSpPr>
          <p:nvPr>
            <p:ph type="pic" sz="quarter" idx="12"/>
          </p:nvPr>
        </p:nvSpPr>
        <p:spPr>
          <a:xfrm>
            <a:off x="722788" y="3951783"/>
            <a:ext cx="1800000" cy="1800000"/>
          </a:xfrm>
          <a:prstGeom prst="rect">
            <a:avLst/>
          </a:prstGeom>
        </p:spPr>
      </p:sp>
      <p:sp>
        <p:nvSpPr>
          <p:cNvPr id="9" name="Picture Placeholder 4"/>
          <p:cNvSpPr>
            <a:spLocks noGrp="1"/>
          </p:cNvSpPr>
          <p:nvPr>
            <p:ph type="pic" sz="quarter" idx="13"/>
          </p:nvPr>
        </p:nvSpPr>
        <p:spPr>
          <a:xfrm>
            <a:off x="6589204" y="1649946"/>
            <a:ext cx="1800000" cy="1800000"/>
          </a:xfrm>
          <a:prstGeom prst="rect">
            <a:avLst/>
          </a:prstGeom>
        </p:spPr>
      </p:sp>
      <p:sp>
        <p:nvSpPr>
          <p:cNvPr id="10" name="Picture Placeholder 5"/>
          <p:cNvSpPr>
            <a:spLocks noGrp="1"/>
          </p:cNvSpPr>
          <p:nvPr>
            <p:ph type="pic" sz="quarter" idx="14"/>
          </p:nvPr>
        </p:nvSpPr>
        <p:spPr>
          <a:xfrm>
            <a:off x="6610975" y="3951783"/>
            <a:ext cx="1800000" cy="1800000"/>
          </a:xfrm>
          <a:prstGeom prst="rect">
            <a:avLst/>
          </a:prstGeom>
        </p:spPr>
      </p:sp>
      <p:sp>
        <p:nvSpPr>
          <p:cNvPr id="2" name="Date Placeholder 1"/>
          <p:cNvSpPr>
            <a:spLocks noGrp="1"/>
          </p:cNvSpPr>
          <p:nvPr>
            <p:ph type="dt" sz="half" idx="15"/>
          </p:nvPr>
        </p:nvSpPr>
        <p:spPr/>
        <p:txBody>
          <a:bodyPr/>
          <a:lstStyle/>
          <a:p>
            <a:fld id="{637D6539-5126-4D8A-BA17-65033F34127C}"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531094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icture placehol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8" name="Picture Placeholder 12"/>
          <p:cNvSpPr>
            <a:spLocks noGrp="1"/>
          </p:cNvSpPr>
          <p:nvPr>
            <p:ph type="pic" sz="quarter" idx="13"/>
          </p:nvPr>
        </p:nvSpPr>
        <p:spPr>
          <a:xfrm>
            <a:off x="1069431" y="2073935"/>
            <a:ext cx="1800000" cy="1548000"/>
          </a:xfrm>
          <a:prstGeom prst="rect">
            <a:avLst/>
          </a:prstGeom>
        </p:spPr>
      </p:sp>
      <p:sp>
        <p:nvSpPr>
          <p:cNvPr id="9" name="Picture Placeholder 13"/>
          <p:cNvSpPr>
            <a:spLocks noGrp="1"/>
          </p:cNvSpPr>
          <p:nvPr>
            <p:ph type="pic" sz="quarter" idx="14"/>
          </p:nvPr>
        </p:nvSpPr>
        <p:spPr>
          <a:xfrm>
            <a:off x="3812500" y="2073935"/>
            <a:ext cx="1800000" cy="1548000"/>
          </a:xfrm>
          <a:prstGeom prst="rect">
            <a:avLst/>
          </a:prstGeom>
        </p:spPr>
      </p:sp>
      <p:sp>
        <p:nvSpPr>
          <p:cNvPr id="10" name="Picture Placeholder 14"/>
          <p:cNvSpPr>
            <a:spLocks noGrp="1"/>
          </p:cNvSpPr>
          <p:nvPr>
            <p:ph type="pic" sz="quarter" idx="15"/>
          </p:nvPr>
        </p:nvSpPr>
        <p:spPr>
          <a:xfrm>
            <a:off x="9319381" y="2073935"/>
            <a:ext cx="1800000" cy="1548000"/>
          </a:xfrm>
          <a:prstGeom prst="rect">
            <a:avLst/>
          </a:prstGeom>
        </p:spPr>
      </p:sp>
      <p:sp>
        <p:nvSpPr>
          <p:cNvPr id="11" name="Picture Placeholder 15"/>
          <p:cNvSpPr>
            <a:spLocks noGrp="1"/>
          </p:cNvSpPr>
          <p:nvPr>
            <p:ph type="pic" sz="quarter" idx="16"/>
          </p:nvPr>
        </p:nvSpPr>
        <p:spPr>
          <a:xfrm>
            <a:off x="6573566" y="2073935"/>
            <a:ext cx="1800000" cy="1548000"/>
          </a:xfrm>
          <a:prstGeom prst="rect">
            <a:avLst/>
          </a:prstGeom>
        </p:spPr>
      </p:sp>
      <p:sp>
        <p:nvSpPr>
          <p:cNvPr id="2" name="Date Placeholder 1"/>
          <p:cNvSpPr>
            <a:spLocks noGrp="1"/>
          </p:cNvSpPr>
          <p:nvPr>
            <p:ph type="dt" sz="half" idx="17"/>
          </p:nvPr>
        </p:nvSpPr>
        <p:spPr/>
        <p:txBody>
          <a:bodyPr/>
          <a:lstStyle/>
          <a:p>
            <a:fld id="{F5ABBD55-FD4F-47E9-A67F-6E8C463A1434}"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19457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Blitz Picture Placeholder">
    <p:spTree>
      <p:nvGrpSpPr>
        <p:cNvPr id="1" name=""/>
        <p:cNvGrpSpPr/>
        <p:nvPr/>
      </p:nvGrpSpPr>
      <p:grpSpPr>
        <a:xfrm>
          <a:off x="0" y="0"/>
          <a:ext cx="0" cy="0"/>
          <a:chOff x="0" y="0"/>
          <a:chExt cx="0" cy="0"/>
        </a:xfrm>
      </p:grpSpPr>
      <p:sp>
        <p:nvSpPr>
          <p:cNvPr id="8" name="Picture Placeholder 6"/>
          <p:cNvSpPr>
            <a:spLocks noGrp="1"/>
          </p:cNvSpPr>
          <p:nvPr>
            <p:ph type="pic" sz="quarter" idx="12"/>
          </p:nvPr>
        </p:nvSpPr>
        <p:spPr>
          <a:xfrm>
            <a:off x="4814830" y="3764299"/>
            <a:ext cx="4298455" cy="1918884"/>
          </a:xfrm>
          <a:custGeom>
            <a:avLst/>
            <a:gdLst>
              <a:gd name="connsiteX0" fmla="*/ 0 w 1403372"/>
              <a:gd name="connsiteY0" fmla="*/ 0 h 1709705"/>
              <a:gd name="connsiteX1" fmla="*/ 1403372 w 1403372"/>
              <a:gd name="connsiteY1" fmla="*/ 0 h 1709705"/>
              <a:gd name="connsiteX2" fmla="*/ 1403372 w 1403372"/>
              <a:gd name="connsiteY2" fmla="*/ 1709705 h 1709705"/>
              <a:gd name="connsiteX3" fmla="*/ 0 w 1403372"/>
              <a:gd name="connsiteY3" fmla="*/ 1709705 h 1709705"/>
              <a:gd name="connsiteX4" fmla="*/ 0 w 1403372"/>
              <a:gd name="connsiteY4" fmla="*/ 0 h 1709705"/>
              <a:gd name="connsiteX0" fmla="*/ 0 w 2598783"/>
              <a:gd name="connsiteY0" fmla="*/ 0 h 1709705"/>
              <a:gd name="connsiteX1" fmla="*/ 2598783 w 2598783"/>
              <a:gd name="connsiteY1" fmla="*/ 0 h 1709705"/>
              <a:gd name="connsiteX2" fmla="*/ 1403372 w 2598783"/>
              <a:gd name="connsiteY2" fmla="*/ 1709705 h 1709705"/>
              <a:gd name="connsiteX3" fmla="*/ 0 w 2598783"/>
              <a:gd name="connsiteY3" fmla="*/ 1709705 h 1709705"/>
              <a:gd name="connsiteX4" fmla="*/ 0 w 2598783"/>
              <a:gd name="connsiteY4" fmla="*/ 0 h 1709705"/>
              <a:gd name="connsiteX0" fmla="*/ 1231094 w 3829877"/>
              <a:gd name="connsiteY0" fmla="*/ 0 h 1709705"/>
              <a:gd name="connsiteX1" fmla="*/ 3829877 w 3829877"/>
              <a:gd name="connsiteY1" fmla="*/ 0 h 1709705"/>
              <a:gd name="connsiteX2" fmla="*/ 2634466 w 3829877"/>
              <a:gd name="connsiteY2" fmla="*/ 1709705 h 1709705"/>
              <a:gd name="connsiteX3" fmla="*/ 0 w 3829877"/>
              <a:gd name="connsiteY3" fmla="*/ 1709705 h 1709705"/>
              <a:gd name="connsiteX4" fmla="*/ 1231094 w 3829877"/>
              <a:gd name="connsiteY4" fmla="*/ 0 h 170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877" h="1709705">
                <a:moveTo>
                  <a:pt x="1231094" y="0"/>
                </a:moveTo>
                <a:lnTo>
                  <a:pt x="3829877" y="0"/>
                </a:lnTo>
                <a:lnTo>
                  <a:pt x="2634466" y="1709705"/>
                </a:lnTo>
                <a:lnTo>
                  <a:pt x="0" y="1709705"/>
                </a:lnTo>
                <a:lnTo>
                  <a:pt x="1231094" y="0"/>
                </a:lnTo>
                <a:close/>
              </a:path>
            </a:pathLst>
          </a:custGeom>
        </p:spPr>
        <p:txBody>
          <a:bodyPr/>
          <a:lstStyle>
            <a:lvl1pPr>
              <a:defRPr sz="1200"/>
            </a:lvl1pPr>
          </a:lstStyle>
          <a:p>
            <a:endParaRPr lang="id-ID" dirty="0"/>
          </a:p>
        </p:txBody>
      </p:sp>
      <p:sp>
        <p:nvSpPr>
          <p:cNvPr id="7" name="Picture Placeholder 6"/>
          <p:cNvSpPr>
            <a:spLocks noGrp="1"/>
          </p:cNvSpPr>
          <p:nvPr>
            <p:ph type="pic" sz="quarter" idx="11"/>
          </p:nvPr>
        </p:nvSpPr>
        <p:spPr>
          <a:xfrm>
            <a:off x="3159430" y="1762560"/>
            <a:ext cx="4298455" cy="1918884"/>
          </a:xfrm>
          <a:custGeom>
            <a:avLst/>
            <a:gdLst>
              <a:gd name="connsiteX0" fmla="*/ 0 w 1403372"/>
              <a:gd name="connsiteY0" fmla="*/ 0 h 1709705"/>
              <a:gd name="connsiteX1" fmla="*/ 1403372 w 1403372"/>
              <a:gd name="connsiteY1" fmla="*/ 0 h 1709705"/>
              <a:gd name="connsiteX2" fmla="*/ 1403372 w 1403372"/>
              <a:gd name="connsiteY2" fmla="*/ 1709705 h 1709705"/>
              <a:gd name="connsiteX3" fmla="*/ 0 w 1403372"/>
              <a:gd name="connsiteY3" fmla="*/ 1709705 h 1709705"/>
              <a:gd name="connsiteX4" fmla="*/ 0 w 1403372"/>
              <a:gd name="connsiteY4" fmla="*/ 0 h 1709705"/>
              <a:gd name="connsiteX0" fmla="*/ 0 w 2598783"/>
              <a:gd name="connsiteY0" fmla="*/ 0 h 1709705"/>
              <a:gd name="connsiteX1" fmla="*/ 2598783 w 2598783"/>
              <a:gd name="connsiteY1" fmla="*/ 0 h 1709705"/>
              <a:gd name="connsiteX2" fmla="*/ 1403372 w 2598783"/>
              <a:gd name="connsiteY2" fmla="*/ 1709705 h 1709705"/>
              <a:gd name="connsiteX3" fmla="*/ 0 w 2598783"/>
              <a:gd name="connsiteY3" fmla="*/ 1709705 h 1709705"/>
              <a:gd name="connsiteX4" fmla="*/ 0 w 2598783"/>
              <a:gd name="connsiteY4" fmla="*/ 0 h 1709705"/>
              <a:gd name="connsiteX0" fmla="*/ 1231094 w 3829877"/>
              <a:gd name="connsiteY0" fmla="*/ 0 h 1709705"/>
              <a:gd name="connsiteX1" fmla="*/ 3829877 w 3829877"/>
              <a:gd name="connsiteY1" fmla="*/ 0 h 1709705"/>
              <a:gd name="connsiteX2" fmla="*/ 2634466 w 3829877"/>
              <a:gd name="connsiteY2" fmla="*/ 1709705 h 1709705"/>
              <a:gd name="connsiteX3" fmla="*/ 0 w 3829877"/>
              <a:gd name="connsiteY3" fmla="*/ 1709705 h 1709705"/>
              <a:gd name="connsiteX4" fmla="*/ 1231094 w 3829877"/>
              <a:gd name="connsiteY4" fmla="*/ 0 h 170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877" h="1709705">
                <a:moveTo>
                  <a:pt x="1231094" y="0"/>
                </a:moveTo>
                <a:lnTo>
                  <a:pt x="3829877" y="0"/>
                </a:lnTo>
                <a:lnTo>
                  <a:pt x="2634466" y="1709705"/>
                </a:lnTo>
                <a:lnTo>
                  <a:pt x="0" y="1709705"/>
                </a:lnTo>
                <a:lnTo>
                  <a:pt x="1231094" y="0"/>
                </a:lnTo>
                <a:close/>
              </a:path>
            </a:pathLst>
          </a:custGeom>
        </p:spPr>
        <p:txBody>
          <a:bodyPr/>
          <a:lstStyle>
            <a:lvl1pPr>
              <a:defRPr sz="1200"/>
            </a:lvl1pPr>
          </a:lstStyle>
          <a:p>
            <a:endParaRPr lang="id-ID" dirty="0"/>
          </a:p>
        </p:txBody>
      </p:sp>
      <p:sp>
        <p:nvSpPr>
          <p:cNvPr id="3" name="Slide Number Placeholder 2"/>
          <p:cNvSpPr>
            <a:spLocks noGrp="1"/>
          </p:cNvSpPr>
          <p:nvPr>
            <p:ph type="sldNum" sz="quarter" idx="10"/>
          </p:nvPr>
        </p:nvSpPr>
        <p:spPr/>
        <p:txBody>
          <a:bodyPr/>
          <a:lstStyle/>
          <a:p>
            <a:fld id="{72B114BB-8AB0-417D-893A-988C921FA075}" type="slidenum">
              <a:rPr lang="id-ID" smtClean="0"/>
              <a:pPr/>
              <a:t>‹#›</a:t>
            </a:fld>
            <a:endParaRPr lang="id-ID" dirty="0"/>
          </a:p>
        </p:txBody>
      </p:sp>
      <p:sp>
        <p:nvSpPr>
          <p:cNvPr id="2" name="Date Placeholder 1"/>
          <p:cNvSpPr>
            <a:spLocks noGrp="1"/>
          </p:cNvSpPr>
          <p:nvPr>
            <p:ph type="dt" sz="half" idx="13"/>
          </p:nvPr>
        </p:nvSpPr>
        <p:spPr/>
        <p:txBody>
          <a:bodyPr/>
          <a:lstStyle/>
          <a:p>
            <a:fld id="{281AF3FC-E185-4280-895B-5A6593F36414}" type="datetime1">
              <a:rPr lang="lv-LV" smtClean="0"/>
              <a:t>30.11.2016</a:t>
            </a:fld>
            <a:endParaRPr lang="lv-LV" dirty="0"/>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199708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icture Placehol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4" name="Picture Placeholder 11"/>
          <p:cNvSpPr>
            <a:spLocks noGrp="1"/>
          </p:cNvSpPr>
          <p:nvPr>
            <p:ph type="pic" sz="quarter" idx="13"/>
          </p:nvPr>
        </p:nvSpPr>
        <p:spPr>
          <a:xfrm>
            <a:off x="1252003" y="2073935"/>
            <a:ext cx="1620000" cy="1620000"/>
          </a:xfrm>
          <a:prstGeom prst="ellipse">
            <a:avLst/>
          </a:prstGeom>
        </p:spPr>
        <p:txBody>
          <a:bodyPr/>
          <a:lstStyle>
            <a:lvl1pPr>
              <a:defRPr sz="2000"/>
            </a:lvl1pPr>
          </a:lstStyle>
          <a:p>
            <a:endParaRPr lang="id-ID"/>
          </a:p>
        </p:txBody>
      </p:sp>
      <p:sp>
        <p:nvSpPr>
          <p:cNvPr id="5" name="Picture Placeholder 11"/>
          <p:cNvSpPr>
            <a:spLocks noGrp="1"/>
          </p:cNvSpPr>
          <p:nvPr>
            <p:ph type="pic" sz="quarter" idx="14"/>
          </p:nvPr>
        </p:nvSpPr>
        <p:spPr>
          <a:xfrm>
            <a:off x="3957331" y="2073935"/>
            <a:ext cx="1620000" cy="1620000"/>
          </a:xfrm>
          <a:prstGeom prst="ellipse">
            <a:avLst/>
          </a:prstGeom>
        </p:spPr>
        <p:txBody>
          <a:bodyPr/>
          <a:lstStyle>
            <a:lvl1pPr>
              <a:defRPr sz="2000"/>
            </a:lvl1pPr>
          </a:lstStyle>
          <a:p>
            <a:endParaRPr lang="id-ID"/>
          </a:p>
        </p:txBody>
      </p:sp>
      <p:sp>
        <p:nvSpPr>
          <p:cNvPr id="6" name="Picture Placeholder 11"/>
          <p:cNvSpPr>
            <a:spLocks noGrp="1"/>
          </p:cNvSpPr>
          <p:nvPr>
            <p:ph type="pic" sz="quarter" idx="15"/>
          </p:nvPr>
        </p:nvSpPr>
        <p:spPr>
          <a:xfrm>
            <a:off x="9350433" y="2073935"/>
            <a:ext cx="1620000" cy="1620000"/>
          </a:xfrm>
          <a:prstGeom prst="ellipse">
            <a:avLst/>
          </a:prstGeom>
        </p:spPr>
        <p:txBody>
          <a:bodyPr/>
          <a:lstStyle>
            <a:lvl1pPr>
              <a:defRPr sz="2000"/>
            </a:lvl1pPr>
          </a:lstStyle>
          <a:p>
            <a:endParaRPr lang="id-ID"/>
          </a:p>
        </p:txBody>
      </p:sp>
      <p:sp>
        <p:nvSpPr>
          <p:cNvPr id="7" name="Picture Placeholder 11"/>
          <p:cNvSpPr>
            <a:spLocks noGrp="1"/>
          </p:cNvSpPr>
          <p:nvPr>
            <p:ph type="pic" sz="quarter" idx="16"/>
          </p:nvPr>
        </p:nvSpPr>
        <p:spPr>
          <a:xfrm>
            <a:off x="6679688" y="2073935"/>
            <a:ext cx="1620000" cy="1620000"/>
          </a:xfrm>
          <a:prstGeom prst="ellipse">
            <a:avLst/>
          </a:prstGeom>
        </p:spPr>
        <p:txBody>
          <a:bodyPr/>
          <a:lstStyle>
            <a:lvl1pPr>
              <a:defRPr sz="2000"/>
            </a:lvl1pPr>
          </a:lstStyle>
          <a:p>
            <a:endParaRPr lang="id-ID"/>
          </a:p>
        </p:txBody>
      </p:sp>
      <p:sp>
        <p:nvSpPr>
          <p:cNvPr id="2" name="Date Placeholder 1"/>
          <p:cNvSpPr>
            <a:spLocks noGrp="1"/>
          </p:cNvSpPr>
          <p:nvPr>
            <p:ph type="dt" sz="half" idx="17"/>
          </p:nvPr>
        </p:nvSpPr>
        <p:spPr/>
        <p:txBody>
          <a:bodyPr/>
          <a:lstStyle/>
          <a:p>
            <a:fld id="{4452105C-176E-4654-86D8-2C2587660A41}" type="datetime1">
              <a:rPr lang="lv-LV" smtClean="0">
                <a:solidFill>
                  <a:srgbClr val="0A0A0A">
                    <a:tint val="75000"/>
                  </a:srgbClr>
                </a:solidFill>
              </a:rPr>
              <a:pPr/>
              <a:t>30.11.2016</a:t>
            </a:fld>
            <a:endParaRPr lang="lv-LV" dirty="0">
              <a:solidFill>
                <a:srgbClr val="0A0A0A">
                  <a:tint val="75000"/>
                </a:srgbClr>
              </a:solidFill>
            </a:endParaRPr>
          </a:p>
        </p:txBody>
      </p:sp>
      <p:sp>
        <p:nvSpPr>
          <p:cNvPr id="8" name="Title 7"/>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374914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ngle Picture Placeholder Bi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6" name="Picture Placeholder 3"/>
          <p:cNvSpPr>
            <a:spLocks noGrp="1"/>
          </p:cNvSpPr>
          <p:nvPr>
            <p:ph type="pic" sz="quarter" idx="13"/>
          </p:nvPr>
        </p:nvSpPr>
        <p:spPr>
          <a:xfrm>
            <a:off x="1047750" y="1625242"/>
            <a:ext cx="2524125" cy="2524125"/>
          </a:xfrm>
          <a:prstGeom prst="ellipse">
            <a:avLst/>
          </a:prstGeom>
        </p:spPr>
      </p:sp>
      <p:sp>
        <p:nvSpPr>
          <p:cNvPr id="2" name="Date Placeholder 1"/>
          <p:cNvSpPr>
            <a:spLocks noGrp="1"/>
          </p:cNvSpPr>
          <p:nvPr>
            <p:ph type="dt" sz="half" idx="14"/>
          </p:nvPr>
        </p:nvSpPr>
        <p:spPr/>
        <p:txBody>
          <a:bodyPr/>
          <a:lstStyle/>
          <a:p>
            <a:fld id="{6E45C89C-EB6B-497D-8E5E-64BD5796769A}"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465584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5210356" y="978152"/>
            <a:ext cx="1764000" cy="1764000"/>
          </a:xfrm>
          <a:prstGeom prst="ellipse">
            <a:avLst/>
          </a:prstGeom>
        </p:spPr>
      </p:sp>
      <p:sp>
        <p:nvSpPr>
          <p:cNvPr id="2" name="Slide Number Placeholder 2"/>
          <p:cNvSpPr>
            <a:spLocks noGrp="1"/>
          </p:cNvSpPr>
          <p:nvPr>
            <p:ph type="sldNum" sz="quarter" idx="10"/>
          </p:nvPr>
        </p:nvSpPr>
        <p:spPr>
          <a:xfrm>
            <a:off x="11037600" y="63792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3" name="Date Placeholder 2"/>
          <p:cNvSpPr>
            <a:spLocks noGrp="1"/>
          </p:cNvSpPr>
          <p:nvPr>
            <p:ph type="dt" sz="half" idx="14"/>
          </p:nvPr>
        </p:nvSpPr>
        <p:spPr/>
        <p:txBody>
          <a:bodyPr/>
          <a:lstStyle/>
          <a:p>
            <a:fld id="{1E0F07FD-9825-4F16-86C6-977ED49B642B}" type="datetime1">
              <a:rPr lang="lv-LV" smtClean="0">
                <a:solidFill>
                  <a:srgbClr val="0A0A0A">
                    <a:tint val="75000"/>
                  </a:srgbClr>
                </a:solidFill>
              </a:rPr>
              <a:pPr/>
              <a:t>30.11.2016</a:t>
            </a:fld>
            <a:endParaRPr lang="lv-LV" dirty="0">
              <a:solidFill>
                <a:srgbClr val="0A0A0A">
                  <a:tint val="75000"/>
                </a:srgbClr>
              </a:solidFill>
            </a:endParaRPr>
          </a:p>
        </p:txBody>
      </p:sp>
    </p:spTree>
    <p:extLst>
      <p:ext uri="{BB962C8B-B14F-4D97-AF65-F5344CB8AC3E}">
        <p14:creationId xmlns:p14="http://schemas.microsoft.com/office/powerpoint/2010/main" val="3669042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2022116"/>
            <a:ext cx="6639043" cy="2645418"/>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034" h="2286000">
                <a:moveTo>
                  <a:pt x="0" y="0"/>
                </a:moveTo>
                <a:lnTo>
                  <a:pt x="5737034" y="0"/>
                </a:lnTo>
                <a:lnTo>
                  <a:pt x="4146804" y="2286000"/>
                </a:lnTo>
                <a:lnTo>
                  <a:pt x="0" y="2286000"/>
                </a:lnTo>
                <a:lnTo>
                  <a:pt x="0" y="0"/>
                </a:lnTo>
                <a:close/>
              </a:path>
            </a:pathLst>
          </a:custGeom>
        </p:spPr>
        <p:txBody>
          <a:bodyPr/>
          <a:lstStyle>
            <a:lvl1pPr>
              <a:defRPr sz="1600"/>
            </a:lvl1pPr>
          </a:lstStyle>
          <a:p>
            <a:endParaRPr lang="id-ID"/>
          </a:p>
        </p:txBody>
      </p:sp>
      <p:sp>
        <p:nvSpPr>
          <p:cNvPr id="3" name="Slide Number Placeholder 2"/>
          <p:cNvSpPr>
            <a:spLocks noGrp="1"/>
          </p:cNvSpPr>
          <p:nvPr>
            <p:ph type="sldNum" sz="quarter" idx="10"/>
          </p:nvPr>
        </p:nvSpPr>
        <p:spPr>
          <a:xfrm>
            <a:off x="11037600" y="63792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4"/>
          </p:nvPr>
        </p:nvSpPr>
        <p:spPr/>
        <p:txBody>
          <a:bodyPr/>
          <a:lstStyle/>
          <a:p>
            <a:fld id="{B30936F2-219A-4C9C-B92B-68CC858047BB}"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1592661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988249"/>
            <a:ext cx="8249265" cy="2998618"/>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0 w 6293699"/>
              <a:gd name="connsiteY0" fmla="*/ 6473 h 2286000"/>
              <a:gd name="connsiteX1" fmla="*/ 6293699 w 6293699"/>
              <a:gd name="connsiteY1" fmla="*/ 0 h 2286000"/>
              <a:gd name="connsiteX2" fmla="*/ 4703469 w 6293699"/>
              <a:gd name="connsiteY2" fmla="*/ 2286000 h 2286000"/>
              <a:gd name="connsiteX3" fmla="*/ 556665 w 6293699"/>
              <a:gd name="connsiteY3" fmla="*/ 2286000 h 2286000"/>
              <a:gd name="connsiteX4" fmla="*/ 0 w 6293699"/>
              <a:gd name="connsiteY4" fmla="*/ 6473 h 2286000"/>
              <a:gd name="connsiteX0" fmla="*/ 12946 w 6306645"/>
              <a:gd name="connsiteY0" fmla="*/ 6473 h 2292473"/>
              <a:gd name="connsiteX1" fmla="*/ 6306645 w 6306645"/>
              <a:gd name="connsiteY1" fmla="*/ 0 h 2292473"/>
              <a:gd name="connsiteX2" fmla="*/ 4716415 w 6306645"/>
              <a:gd name="connsiteY2" fmla="*/ 2286000 h 2292473"/>
              <a:gd name="connsiteX3" fmla="*/ 0 w 6306645"/>
              <a:gd name="connsiteY3" fmla="*/ 2292473 h 2292473"/>
              <a:gd name="connsiteX4" fmla="*/ 12946 w 6306645"/>
              <a:gd name="connsiteY4" fmla="*/ 6473 h 229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6645" h="2292473">
                <a:moveTo>
                  <a:pt x="12946" y="6473"/>
                </a:moveTo>
                <a:lnTo>
                  <a:pt x="6306645" y="0"/>
                </a:lnTo>
                <a:lnTo>
                  <a:pt x="4716415" y="2286000"/>
                </a:lnTo>
                <a:lnTo>
                  <a:pt x="0" y="2292473"/>
                </a:lnTo>
                <a:cubicBezTo>
                  <a:pt x="4315" y="1530473"/>
                  <a:pt x="8631" y="768473"/>
                  <a:pt x="12946" y="6473"/>
                </a:cubicBezTo>
                <a:close/>
              </a:path>
            </a:pathLst>
          </a:custGeom>
        </p:spPr>
        <p:txBody>
          <a:bodyPr/>
          <a:lstStyle>
            <a:lvl1pPr>
              <a:defRPr sz="1600"/>
            </a:lvl1pPr>
          </a:lstStyle>
          <a:p>
            <a:endParaRPr lang="id-ID"/>
          </a:p>
        </p:txBody>
      </p:sp>
      <p:sp>
        <p:nvSpPr>
          <p:cNvPr id="3" name="Slide Number Placeholder 2"/>
          <p:cNvSpPr>
            <a:spLocks noGrp="1"/>
          </p:cNvSpPr>
          <p:nvPr>
            <p:ph type="sldNum" sz="quarter" idx="10"/>
          </p:nvPr>
        </p:nvSpPr>
        <p:spPr>
          <a:xfrm>
            <a:off x="11037600" y="63720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4"/>
          </p:nvPr>
        </p:nvSpPr>
        <p:spPr/>
        <p:txBody>
          <a:bodyPr/>
          <a:lstStyle/>
          <a:p>
            <a:fld id="{D1DAE286-232C-4533-9D5E-76BE5D2EC93A}"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488407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9728" y="2002037"/>
            <a:ext cx="4680000" cy="2636389"/>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994519 w 5737034"/>
              <a:gd name="connsiteY0" fmla="*/ 0 h 2299624"/>
              <a:gd name="connsiteX1" fmla="*/ 5737034 w 5737034"/>
              <a:gd name="connsiteY1" fmla="*/ 13624 h 2299624"/>
              <a:gd name="connsiteX2" fmla="*/ 4146804 w 5737034"/>
              <a:gd name="connsiteY2" fmla="*/ 2299624 h 2299624"/>
              <a:gd name="connsiteX3" fmla="*/ 0 w 5737034"/>
              <a:gd name="connsiteY3" fmla="*/ 2299624 h 2299624"/>
              <a:gd name="connsiteX4" fmla="*/ 994519 w 5737034"/>
              <a:gd name="connsiteY4" fmla="*/ 0 h 2299624"/>
              <a:gd name="connsiteX0" fmla="*/ 286095 w 5028610"/>
              <a:gd name="connsiteY0" fmla="*/ 0 h 2299624"/>
              <a:gd name="connsiteX1" fmla="*/ 5028610 w 5028610"/>
              <a:gd name="connsiteY1" fmla="*/ 13624 h 2299624"/>
              <a:gd name="connsiteX2" fmla="*/ 3438380 w 5028610"/>
              <a:gd name="connsiteY2" fmla="*/ 2299624 h 2299624"/>
              <a:gd name="connsiteX3" fmla="*/ 0 w 5028610"/>
              <a:gd name="connsiteY3" fmla="*/ 2299624 h 2299624"/>
              <a:gd name="connsiteX4" fmla="*/ 286095 w 5028610"/>
              <a:gd name="connsiteY4" fmla="*/ 0 h 2299624"/>
              <a:gd name="connsiteX0" fmla="*/ 292735 w 5028610"/>
              <a:gd name="connsiteY0" fmla="*/ 6296 h 2286000"/>
              <a:gd name="connsiteX1" fmla="*/ 5028610 w 5028610"/>
              <a:gd name="connsiteY1" fmla="*/ 0 h 2286000"/>
              <a:gd name="connsiteX2" fmla="*/ 3438380 w 5028610"/>
              <a:gd name="connsiteY2" fmla="*/ 2286000 h 2286000"/>
              <a:gd name="connsiteX3" fmla="*/ 0 w 5028610"/>
              <a:gd name="connsiteY3" fmla="*/ 2286000 h 2286000"/>
              <a:gd name="connsiteX4" fmla="*/ 292735 w 5028610"/>
              <a:gd name="connsiteY4" fmla="*/ 6296 h 2286000"/>
              <a:gd name="connsiteX0" fmla="*/ 272815 w 5028610"/>
              <a:gd name="connsiteY0" fmla="*/ 6296 h 2286000"/>
              <a:gd name="connsiteX1" fmla="*/ 5028610 w 5028610"/>
              <a:gd name="connsiteY1" fmla="*/ 0 h 2286000"/>
              <a:gd name="connsiteX2" fmla="*/ 3438380 w 5028610"/>
              <a:gd name="connsiteY2" fmla="*/ 2286000 h 2286000"/>
              <a:gd name="connsiteX3" fmla="*/ 0 w 5028610"/>
              <a:gd name="connsiteY3" fmla="*/ 2286000 h 2286000"/>
              <a:gd name="connsiteX4" fmla="*/ 272815 w 5028610"/>
              <a:gd name="connsiteY4" fmla="*/ 6296 h 2286000"/>
              <a:gd name="connsiteX0" fmla="*/ 66974 w 4822769"/>
              <a:gd name="connsiteY0" fmla="*/ 6296 h 2286000"/>
              <a:gd name="connsiteX1" fmla="*/ 4822769 w 4822769"/>
              <a:gd name="connsiteY1" fmla="*/ 0 h 2286000"/>
              <a:gd name="connsiteX2" fmla="*/ 3232539 w 4822769"/>
              <a:gd name="connsiteY2" fmla="*/ 2286000 h 2286000"/>
              <a:gd name="connsiteX3" fmla="*/ 0 w 4822769"/>
              <a:gd name="connsiteY3" fmla="*/ 2286000 h 2286000"/>
              <a:gd name="connsiteX4" fmla="*/ 66974 w 4822769"/>
              <a:gd name="connsiteY4" fmla="*/ 6296 h 2286000"/>
              <a:gd name="connsiteX0" fmla="*/ 66974 w 4822769"/>
              <a:gd name="connsiteY0" fmla="*/ 6296 h 2286000"/>
              <a:gd name="connsiteX1" fmla="*/ 4822769 w 4822769"/>
              <a:gd name="connsiteY1" fmla="*/ 0 h 2286000"/>
              <a:gd name="connsiteX2" fmla="*/ 3232539 w 4822769"/>
              <a:gd name="connsiteY2" fmla="*/ 2286000 h 2286000"/>
              <a:gd name="connsiteX3" fmla="*/ 0 w 4822769"/>
              <a:gd name="connsiteY3" fmla="*/ 2286000 h 2286000"/>
              <a:gd name="connsiteX4" fmla="*/ 66974 w 4822769"/>
              <a:gd name="connsiteY4" fmla="*/ 6296 h 2286000"/>
              <a:gd name="connsiteX0" fmla="*/ 27134 w 4782929"/>
              <a:gd name="connsiteY0" fmla="*/ 6296 h 2286000"/>
              <a:gd name="connsiteX1" fmla="*/ 4782929 w 4782929"/>
              <a:gd name="connsiteY1" fmla="*/ 0 h 2286000"/>
              <a:gd name="connsiteX2" fmla="*/ 3192699 w 4782929"/>
              <a:gd name="connsiteY2" fmla="*/ 2286000 h 2286000"/>
              <a:gd name="connsiteX3" fmla="*/ 0 w 4782929"/>
              <a:gd name="connsiteY3" fmla="*/ 2286000 h 2286000"/>
              <a:gd name="connsiteX4" fmla="*/ 27134 w 4782929"/>
              <a:gd name="connsiteY4" fmla="*/ 6296 h 2286000"/>
              <a:gd name="connsiteX0" fmla="*/ 27134 w 4782929"/>
              <a:gd name="connsiteY0" fmla="*/ 6296 h 2286000"/>
              <a:gd name="connsiteX1" fmla="*/ 4782929 w 4782929"/>
              <a:gd name="connsiteY1" fmla="*/ 0 h 2286000"/>
              <a:gd name="connsiteX2" fmla="*/ 3192699 w 4782929"/>
              <a:gd name="connsiteY2" fmla="*/ 2286000 h 2286000"/>
              <a:gd name="connsiteX3" fmla="*/ 0 w 4782929"/>
              <a:gd name="connsiteY3" fmla="*/ 2286000 h 2286000"/>
              <a:gd name="connsiteX4" fmla="*/ 27134 w 4782929"/>
              <a:gd name="connsiteY4" fmla="*/ 6296 h 2286000"/>
              <a:gd name="connsiteX0" fmla="*/ 27134 w 4782929"/>
              <a:gd name="connsiteY0" fmla="*/ 0 h 2286344"/>
              <a:gd name="connsiteX1" fmla="*/ 4782929 w 4782929"/>
              <a:gd name="connsiteY1" fmla="*/ 344 h 2286344"/>
              <a:gd name="connsiteX2" fmla="*/ 3192699 w 4782929"/>
              <a:gd name="connsiteY2" fmla="*/ 2286344 h 2286344"/>
              <a:gd name="connsiteX3" fmla="*/ 0 w 4782929"/>
              <a:gd name="connsiteY3" fmla="*/ 2286344 h 2286344"/>
              <a:gd name="connsiteX4" fmla="*/ 27134 w 4782929"/>
              <a:gd name="connsiteY4" fmla="*/ 0 h 2286344"/>
              <a:gd name="connsiteX0" fmla="*/ 574 w 4756369"/>
              <a:gd name="connsiteY0" fmla="*/ 0 h 2286344"/>
              <a:gd name="connsiteX1" fmla="*/ 4756369 w 4756369"/>
              <a:gd name="connsiteY1" fmla="*/ 344 h 2286344"/>
              <a:gd name="connsiteX2" fmla="*/ 3166139 w 4756369"/>
              <a:gd name="connsiteY2" fmla="*/ 2286344 h 2286344"/>
              <a:gd name="connsiteX3" fmla="*/ 0 w 4756369"/>
              <a:gd name="connsiteY3" fmla="*/ 2286344 h 2286344"/>
              <a:gd name="connsiteX4" fmla="*/ 574 w 4756369"/>
              <a:gd name="connsiteY4" fmla="*/ 0 h 2286344"/>
              <a:gd name="connsiteX0" fmla="*/ 904784 w 4756369"/>
              <a:gd name="connsiteY0" fmla="*/ 15948 h 2286000"/>
              <a:gd name="connsiteX1" fmla="*/ 4756369 w 4756369"/>
              <a:gd name="connsiteY1" fmla="*/ 0 h 2286000"/>
              <a:gd name="connsiteX2" fmla="*/ 3166139 w 4756369"/>
              <a:gd name="connsiteY2" fmla="*/ 2286000 h 2286000"/>
              <a:gd name="connsiteX3" fmla="*/ 0 w 4756369"/>
              <a:gd name="connsiteY3" fmla="*/ 2286000 h 2286000"/>
              <a:gd name="connsiteX4" fmla="*/ 904784 w 4756369"/>
              <a:gd name="connsiteY4" fmla="*/ 15948 h 2286000"/>
              <a:gd name="connsiteX0" fmla="*/ 25012 w 3876597"/>
              <a:gd name="connsiteY0" fmla="*/ 15948 h 2294145"/>
              <a:gd name="connsiteX1" fmla="*/ 3876597 w 3876597"/>
              <a:gd name="connsiteY1" fmla="*/ 0 h 2294145"/>
              <a:gd name="connsiteX2" fmla="*/ 2286367 w 3876597"/>
              <a:gd name="connsiteY2" fmla="*/ 2286000 h 2294145"/>
              <a:gd name="connsiteX3" fmla="*/ 0 w 3876597"/>
              <a:gd name="connsiteY3" fmla="*/ 2294145 h 2294145"/>
              <a:gd name="connsiteX4" fmla="*/ 25012 w 3876597"/>
              <a:gd name="connsiteY4" fmla="*/ 15948 h 2294145"/>
              <a:gd name="connsiteX0" fmla="*/ 16866 w 3876597"/>
              <a:gd name="connsiteY0" fmla="*/ 15948 h 2294145"/>
              <a:gd name="connsiteX1" fmla="*/ 3876597 w 3876597"/>
              <a:gd name="connsiteY1" fmla="*/ 0 h 2294145"/>
              <a:gd name="connsiteX2" fmla="*/ 2286367 w 3876597"/>
              <a:gd name="connsiteY2" fmla="*/ 2286000 h 2294145"/>
              <a:gd name="connsiteX3" fmla="*/ 0 w 3876597"/>
              <a:gd name="connsiteY3" fmla="*/ 2294145 h 2294145"/>
              <a:gd name="connsiteX4" fmla="*/ 16866 w 3876597"/>
              <a:gd name="connsiteY4" fmla="*/ 15948 h 2294145"/>
              <a:gd name="connsiteX0" fmla="*/ 16866 w 3927033"/>
              <a:gd name="connsiteY0" fmla="*/ 15948 h 2294145"/>
              <a:gd name="connsiteX1" fmla="*/ 3927033 w 3927033"/>
              <a:gd name="connsiteY1" fmla="*/ 0 h 2294145"/>
              <a:gd name="connsiteX2" fmla="*/ 2286367 w 3927033"/>
              <a:gd name="connsiteY2" fmla="*/ 2286000 h 2294145"/>
              <a:gd name="connsiteX3" fmla="*/ 0 w 3927033"/>
              <a:gd name="connsiteY3" fmla="*/ 2294145 h 2294145"/>
              <a:gd name="connsiteX4" fmla="*/ 16866 w 3927033"/>
              <a:gd name="connsiteY4" fmla="*/ 15948 h 2294145"/>
              <a:gd name="connsiteX0" fmla="*/ 16866 w 3927033"/>
              <a:gd name="connsiteY0" fmla="*/ 15948 h 2294145"/>
              <a:gd name="connsiteX1" fmla="*/ 3927033 w 3927033"/>
              <a:gd name="connsiteY1" fmla="*/ 0 h 2294145"/>
              <a:gd name="connsiteX2" fmla="*/ 2286367 w 3927033"/>
              <a:gd name="connsiteY2" fmla="*/ 2286000 h 2294145"/>
              <a:gd name="connsiteX3" fmla="*/ 0 w 3927033"/>
              <a:gd name="connsiteY3" fmla="*/ 2294145 h 2294145"/>
              <a:gd name="connsiteX4" fmla="*/ 16866 w 3927033"/>
              <a:gd name="connsiteY4" fmla="*/ 15948 h 2294145"/>
              <a:gd name="connsiteX0" fmla="*/ 16866 w 3927033"/>
              <a:gd name="connsiteY0" fmla="*/ 15948 h 2294145"/>
              <a:gd name="connsiteX1" fmla="*/ 3927033 w 3927033"/>
              <a:gd name="connsiteY1" fmla="*/ 0 h 2294145"/>
              <a:gd name="connsiteX2" fmla="*/ 2335343 w 3927033"/>
              <a:gd name="connsiteY2" fmla="*/ 2286001 h 2294145"/>
              <a:gd name="connsiteX3" fmla="*/ 0 w 3927033"/>
              <a:gd name="connsiteY3" fmla="*/ 2294145 h 2294145"/>
              <a:gd name="connsiteX4" fmla="*/ 16866 w 3927033"/>
              <a:gd name="connsiteY4" fmla="*/ 15948 h 2294145"/>
              <a:gd name="connsiteX0" fmla="*/ 16866 w 3927033"/>
              <a:gd name="connsiteY0" fmla="*/ 0 h 2278197"/>
              <a:gd name="connsiteX1" fmla="*/ 3927033 w 3927033"/>
              <a:gd name="connsiteY1" fmla="*/ 864 h 2278197"/>
              <a:gd name="connsiteX2" fmla="*/ 2335343 w 3927033"/>
              <a:gd name="connsiteY2" fmla="*/ 2270053 h 2278197"/>
              <a:gd name="connsiteX3" fmla="*/ 0 w 3927033"/>
              <a:gd name="connsiteY3" fmla="*/ 2278197 h 2278197"/>
              <a:gd name="connsiteX4" fmla="*/ 16866 w 3927033"/>
              <a:gd name="connsiteY4" fmla="*/ 0 h 2278197"/>
              <a:gd name="connsiteX0" fmla="*/ 16866 w 3927033"/>
              <a:gd name="connsiteY0" fmla="*/ 0 h 2278197"/>
              <a:gd name="connsiteX1" fmla="*/ 3927033 w 3927033"/>
              <a:gd name="connsiteY1" fmla="*/ 864 h 2278197"/>
              <a:gd name="connsiteX2" fmla="*/ 2335343 w 3927033"/>
              <a:gd name="connsiteY2" fmla="*/ 2270053 h 2278197"/>
              <a:gd name="connsiteX3" fmla="*/ 0 w 3927033"/>
              <a:gd name="connsiteY3" fmla="*/ 2278197 h 2278197"/>
              <a:gd name="connsiteX4" fmla="*/ 16866 w 3927033"/>
              <a:gd name="connsiteY4" fmla="*/ 0 h 2278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033" h="2278197">
                <a:moveTo>
                  <a:pt x="16866" y="0"/>
                </a:moveTo>
                <a:lnTo>
                  <a:pt x="3927033" y="864"/>
                </a:lnTo>
                <a:lnTo>
                  <a:pt x="2335343" y="2270053"/>
                </a:lnTo>
                <a:lnTo>
                  <a:pt x="0" y="2278197"/>
                </a:lnTo>
                <a:cubicBezTo>
                  <a:pt x="191" y="1516082"/>
                  <a:pt x="16675" y="762115"/>
                  <a:pt x="16866" y="0"/>
                </a:cubicBezTo>
                <a:close/>
              </a:path>
            </a:pathLst>
          </a:custGeom>
        </p:spPr>
        <p:txBody>
          <a:bodyPr/>
          <a:lstStyle>
            <a:lvl1pPr marL="0" indent="0">
              <a:buNone/>
              <a:defRPr sz="1600"/>
            </a:lvl1pPr>
          </a:lstStyle>
          <a:p>
            <a:endParaRPr lang="id-ID" dirty="0"/>
          </a:p>
        </p:txBody>
      </p:sp>
      <p:sp>
        <p:nvSpPr>
          <p:cNvPr id="3" name="Picture Placeholder 2"/>
          <p:cNvSpPr>
            <a:spLocks noGrp="1"/>
          </p:cNvSpPr>
          <p:nvPr>
            <p:ph type="pic" sz="quarter" idx="14"/>
          </p:nvPr>
        </p:nvSpPr>
        <p:spPr>
          <a:xfrm flipH="1">
            <a:off x="7502272" y="2003038"/>
            <a:ext cx="4680000" cy="2646000"/>
          </a:xfrm>
          <a:custGeom>
            <a:avLst/>
            <a:gdLst>
              <a:gd name="connsiteX0" fmla="*/ 0 w 2640730"/>
              <a:gd name="connsiteY0" fmla="*/ 0 h 2646000"/>
              <a:gd name="connsiteX1" fmla="*/ 2640730 w 2640730"/>
              <a:gd name="connsiteY1" fmla="*/ 0 h 2646000"/>
              <a:gd name="connsiteX2" fmla="*/ 2640730 w 2640730"/>
              <a:gd name="connsiteY2" fmla="*/ 2646000 h 2646000"/>
              <a:gd name="connsiteX3" fmla="*/ 0 w 2640730"/>
              <a:gd name="connsiteY3" fmla="*/ 2646000 h 2646000"/>
              <a:gd name="connsiteX4" fmla="*/ 0 w 2640730"/>
              <a:gd name="connsiteY4" fmla="*/ 0 h 2646000"/>
              <a:gd name="connsiteX0" fmla="*/ 0 w 4497811"/>
              <a:gd name="connsiteY0" fmla="*/ 0 h 2646000"/>
              <a:gd name="connsiteX1" fmla="*/ 2640730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 name="connsiteX0" fmla="*/ 0 w 4497811"/>
              <a:gd name="connsiteY0" fmla="*/ 0 h 2646000"/>
              <a:gd name="connsiteX1" fmla="*/ 2659428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 name="connsiteX0" fmla="*/ 0 w 4497811"/>
              <a:gd name="connsiteY0" fmla="*/ 0 h 2646000"/>
              <a:gd name="connsiteX1" fmla="*/ 2734219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811" h="2646000">
                <a:moveTo>
                  <a:pt x="0" y="0"/>
                </a:moveTo>
                <a:lnTo>
                  <a:pt x="2734219" y="0"/>
                </a:lnTo>
                <a:lnTo>
                  <a:pt x="4497811" y="2636573"/>
                </a:lnTo>
                <a:lnTo>
                  <a:pt x="0" y="2646000"/>
                </a:lnTo>
                <a:lnTo>
                  <a:pt x="0" y="0"/>
                </a:lnTo>
                <a:close/>
              </a:path>
            </a:pathLst>
          </a:custGeom>
        </p:spPr>
        <p:txBody>
          <a:bodyPr/>
          <a:lstStyle>
            <a:lvl1pPr>
              <a:defRPr sz="1600"/>
            </a:lvl1pPr>
          </a:lstStyle>
          <a:p>
            <a:endParaRPr lang="id-ID" dirty="0"/>
          </a:p>
        </p:txBody>
      </p:sp>
      <p:sp>
        <p:nvSpPr>
          <p:cNvPr id="5" name="Slide Number Placeholder 2"/>
          <p:cNvSpPr>
            <a:spLocks noGrp="1"/>
          </p:cNvSpPr>
          <p:nvPr>
            <p:ph type="sldNum" sz="quarter" idx="10"/>
          </p:nvPr>
        </p:nvSpPr>
        <p:spPr>
          <a:xfrm>
            <a:off x="11037600" y="63720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5"/>
          </p:nvPr>
        </p:nvSpPr>
        <p:spPr/>
        <p:txBody>
          <a:bodyPr/>
          <a:lstStyle/>
          <a:p>
            <a:fld id="{30A6518E-E2DF-46C7-8AF3-662963D267DF}"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72316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DZL tekstam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4" name="Date Placeholder 3"/>
          <p:cNvSpPr>
            <a:spLocks noGrp="1"/>
          </p:cNvSpPr>
          <p:nvPr>
            <p:ph type="dt" sz="half" idx="11"/>
          </p:nvPr>
        </p:nvSpPr>
        <p:spPr/>
        <p:txBody>
          <a:bodyPr/>
          <a:lstStyle/>
          <a:p>
            <a:fld id="{56B15105-1C62-40F4-9BE2-538E495B3990}" type="datetime1">
              <a:rPr lang="lv-LV" smtClean="0">
                <a:solidFill>
                  <a:srgbClr val="0A0A0A">
                    <a:tint val="75000"/>
                  </a:srgbClr>
                </a:solidFill>
              </a:rPr>
              <a:pPr/>
              <a:t>30.11.2016</a:t>
            </a:fld>
            <a:endParaRPr lang="lv-LV" dirty="0">
              <a:solidFill>
                <a:srgbClr val="0A0A0A">
                  <a:tint val="75000"/>
                </a:srgbClr>
              </a:solidFill>
            </a:endParaRPr>
          </a:p>
        </p:txBody>
      </p:sp>
      <p:sp>
        <p:nvSpPr>
          <p:cNvPr id="9" name="Text Placeholder 8"/>
          <p:cNvSpPr>
            <a:spLocks noGrp="1"/>
          </p:cNvSpPr>
          <p:nvPr>
            <p:ph type="body" sz="quarter" idx="12" hasCustomPrompt="1"/>
          </p:nvPr>
        </p:nvSpPr>
        <p:spPr>
          <a:xfrm>
            <a:off x="1031275" y="1501715"/>
            <a:ext cx="10101096" cy="4572000"/>
          </a:xfrm>
        </p:spPr>
        <p:txBody>
          <a:bodyPr/>
          <a:lstStyle>
            <a:lvl1pPr>
              <a:defRPr baseline="0"/>
            </a:lvl1pPr>
            <a:lvl2pPr>
              <a:defRPr/>
            </a:lvl2pPr>
            <a:lvl3pPr>
              <a:defRPr/>
            </a:lvl3pPr>
            <a:lvl4pPr>
              <a:defRPr/>
            </a:lvl4pPr>
          </a:lstStyle>
          <a:p>
            <a:pPr lvl="0"/>
            <a:r>
              <a:rPr lang="lv-LV" dirty="0"/>
              <a:t>Pamata teksts</a:t>
            </a:r>
            <a:endParaRPr lang="en-US" dirty="0"/>
          </a:p>
          <a:p>
            <a:pPr lvl="1"/>
            <a:r>
              <a:rPr lang="lv-LV" dirty="0"/>
              <a:t>Teksts 2. līmenis</a:t>
            </a:r>
            <a:endParaRPr lang="en-US" dirty="0"/>
          </a:p>
          <a:p>
            <a:pPr lvl="2"/>
            <a:r>
              <a:rPr lang="lv-LV" dirty="0"/>
              <a:t>Teksts 3. līmenis</a:t>
            </a:r>
            <a:endParaRPr lang="en-US" dirty="0"/>
          </a:p>
          <a:p>
            <a:pPr lvl="3"/>
            <a:r>
              <a:rPr lang="lv-LV" dirty="0"/>
              <a:t>4. līmenis</a:t>
            </a:r>
            <a:endParaRPr lang="en-US" dirty="0"/>
          </a:p>
        </p:txBody>
      </p:sp>
      <p:sp>
        <p:nvSpPr>
          <p:cNvPr id="13" name="Title 12"/>
          <p:cNvSpPr>
            <a:spLocks noGrp="1"/>
          </p:cNvSpPr>
          <p:nvPr>
            <p:ph type="title" hasCustomPrompt="1"/>
          </p:nvPr>
        </p:nvSpPr>
        <p:spPr/>
        <p:txBody>
          <a:bodyPr/>
          <a:lstStyle>
            <a:lvl1pPr>
              <a:defRPr baseline="0"/>
            </a:lvl1pPr>
          </a:lstStyle>
          <a:p>
            <a:r>
              <a:rPr lang="lv-LV" dirty="0"/>
              <a:t>GARŠ SLAIDA NOSAUKUMS -  VIRSRAKSTS</a:t>
            </a:r>
          </a:p>
        </p:txBody>
      </p:sp>
    </p:spTree>
    <p:extLst>
      <p:ext uri="{BB962C8B-B14F-4D97-AF65-F5344CB8AC3E}">
        <p14:creationId xmlns:p14="http://schemas.microsoft.com/office/powerpoint/2010/main" val="2224677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1037600" y="63612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4" name="Date Placeholder 3"/>
          <p:cNvSpPr>
            <a:spLocks noGrp="1"/>
          </p:cNvSpPr>
          <p:nvPr>
            <p:ph type="dt" sz="half" idx="11"/>
          </p:nvPr>
        </p:nvSpPr>
        <p:spPr/>
        <p:txBody>
          <a:bodyPr/>
          <a:lstStyle/>
          <a:p>
            <a:fld id="{A001AB3E-76E3-49BF-9CCD-231118395ED7}" type="datetime1">
              <a:rPr lang="lv-LV" smtClean="0">
                <a:solidFill>
                  <a:srgbClr val="0A0A0A">
                    <a:tint val="75000"/>
                  </a:srgbClr>
                </a:solidFill>
              </a:rPr>
              <a:pPr/>
              <a:t>30.11.2016</a:t>
            </a:fld>
            <a:endParaRPr lang="lv-LV" dirty="0">
              <a:solidFill>
                <a:srgbClr val="0A0A0A">
                  <a:tint val="75000"/>
                </a:srgbClr>
              </a:solidFill>
            </a:endParaRPr>
          </a:p>
        </p:txBody>
      </p:sp>
      <p:sp>
        <p:nvSpPr>
          <p:cNvPr id="3" name="Title 2"/>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515735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4" name="Picture Placeholder 2"/>
          <p:cNvSpPr>
            <a:spLocks noGrp="1"/>
          </p:cNvSpPr>
          <p:nvPr>
            <p:ph type="pic" sz="quarter" idx="13"/>
          </p:nvPr>
        </p:nvSpPr>
        <p:spPr>
          <a:xfrm>
            <a:off x="1073436" y="1693300"/>
            <a:ext cx="4320000" cy="3960000"/>
          </a:xfrm>
          <a:prstGeom prst="rect">
            <a:avLst/>
          </a:prstGeom>
        </p:spPr>
      </p:sp>
      <p:sp>
        <p:nvSpPr>
          <p:cNvPr id="2" name="Date Placeholder 1"/>
          <p:cNvSpPr>
            <a:spLocks noGrp="1"/>
          </p:cNvSpPr>
          <p:nvPr>
            <p:ph type="dt" sz="half" idx="14"/>
          </p:nvPr>
        </p:nvSpPr>
        <p:spPr/>
        <p:txBody>
          <a:bodyPr/>
          <a:lstStyle/>
          <a:p>
            <a:fld id="{247DA621-DC57-4605-8668-665928773107}" type="datetime1">
              <a:rPr lang="lv-LV" smtClean="0">
                <a:solidFill>
                  <a:srgbClr val="0A0A0A">
                    <a:tint val="75000"/>
                  </a:srgbClr>
                </a:solidFill>
              </a:rPr>
              <a:pPr/>
              <a:t>30.11.2016</a:t>
            </a:fld>
            <a:endParaRPr lang="lv-LV" dirty="0">
              <a:solidFill>
                <a:srgbClr val="0A0A0A">
                  <a:tint val="75000"/>
                </a:srgbClr>
              </a:solidFill>
            </a:endParaRPr>
          </a:p>
        </p:txBody>
      </p:sp>
      <p:sp>
        <p:nvSpPr>
          <p:cNvPr id="5" name="Title 4"/>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1209280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2 Blitz Picture Placeholder">
    <p:spTree>
      <p:nvGrpSpPr>
        <p:cNvPr id="1" name=""/>
        <p:cNvGrpSpPr/>
        <p:nvPr/>
      </p:nvGrpSpPr>
      <p:grpSpPr>
        <a:xfrm>
          <a:off x="0" y="0"/>
          <a:ext cx="0" cy="0"/>
          <a:chOff x="0" y="0"/>
          <a:chExt cx="0" cy="0"/>
        </a:xfrm>
      </p:grpSpPr>
      <p:sp>
        <p:nvSpPr>
          <p:cNvPr id="8" name="Picture Placeholder 6"/>
          <p:cNvSpPr>
            <a:spLocks noGrp="1"/>
          </p:cNvSpPr>
          <p:nvPr>
            <p:ph type="pic" sz="quarter" idx="12"/>
          </p:nvPr>
        </p:nvSpPr>
        <p:spPr>
          <a:xfrm>
            <a:off x="4814829" y="3764299"/>
            <a:ext cx="4298454" cy="1918884"/>
          </a:xfrm>
          <a:custGeom>
            <a:avLst/>
            <a:gdLst>
              <a:gd name="connsiteX0" fmla="*/ 0 w 1403372"/>
              <a:gd name="connsiteY0" fmla="*/ 0 h 1709705"/>
              <a:gd name="connsiteX1" fmla="*/ 1403372 w 1403372"/>
              <a:gd name="connsiteY1" fmla="*/ 0 h 1709705"/>
              <a:gd name="connsiteX2" fmla="*/ 1403372 w 1403372"/>
              <a:gd name="connsiteY2" fmla="*/ 1709705 h 1709705"/>
              <a:gd name="connsiteX3" fmla="*/ 0 w 1403372"/>
              <a:gd name="connsiteY3" fmla="*/ 1709705 h 1709705"/>
              <a:gd name="connsiteX4" fmla="*/ 0 w 1403372"/>
              <a:gd name="connsiteY4" fmla="*/ 0 h 1709705"/>
              <a:gd name="connsiteX0" fmla="*/ 0 w 2598783"/>
              <a:gd name="connsiteY0" fmla="*/ 0 h 1709705"/>
              <a:gd name="connsiteX1" fmla="*/ 2598783 w 2598783"/>
              <a:gd name="connsiteY1" fmla="*/ 0 h 1709705"/>
              <a:gd name="connsiteX2" fmla="*/ 1403372 w 2598783"/>
              <a:gd name="connsiteY2" fmla="*/ 1709705 h 1709705"/>
              <a:gd name="connsiteX3" fmla="*/ 0 w 2598783"/>
              <a:gd name="connsiteY3" fmla="*/ 1709705 h 1709705"/>
              <a:gd name="connsiteX4" fmla="*/ 0 w 2598783"/>
              <a:gd name="connsiteY4" fmla="*/ 0 h 1709705"/>
              <a:gd name="connsiteX0" fmla="*/ 1231094 w 3829877"/>
              <a:gd name="connsiteY0" fmla="*/ 0 h 1709705"/>
              <a:gd name="connsiteX1" fmla="*/ 3829877 w 3829877"/>
              <a:gd name="connsiteY1" fmla="*/ 0 h 1709705"/>
              <a:gd name="connsiteX2" fmla="*/ 2634466 w 3829877"/>
              <a:gd name="connsiteY2" fmla="*/ 1709705 h 1709705"/>
              <a:gd name="connsiteX3" fmla="*/ 0 w 3829877"/>
              <a:gd name="connsiteY3" fmla="*/ 1709705 h 1709705"/>
              <a:gd name="connsiteX4" fmla="*/ 1231094 w 3829877"/>
              <a:gd name="connsiteY4" fmla="*/ 0 h 170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877" h="1709705">
                <a:moveTo>
                  <a:pt x="1231094" y="0"/>
                </a:moveTo>
                <a:lnTo>
                  <a:pt x="3829877" y="0"/>
                </a:lnTo>
                <a:lnTo>
                  <a:pt x="2634466" y="1709705"/>
                </a:lnTo>
                <a:lnTo>
                  <a:pt x="0" y="1709705"/>
                </a:lnTo>
                <a:lnTo>
                  <a:pt x="1231094" y="0"/>
                </a:lnTo>
                <a:close/>
              </a:path>
            </a:pathLst>
          </a:custGeom>
        </p:spPr>
        <p:txBody>
          <a:bodyPr/>
          <a:lstStyle>
            <a:lvl1pPr>
              <a:defRPr sz="1200"/>
            </a:lvl1pPr>
          </a:lstStyle>
          <a:p>
            <a:endParaRPr lang="id-ID" dirty="0"/>
          </a:p>
        </p:txBody>
      </p:sp>
      <p:sp>
        <p:nvSpPr>
          <p:cNvPr id="7" name="Picture Placeholder 6"/>
          <p:cNvSpPr>
            <a:spLocks noGrp="1"/>
          </p:cNvSpPr>
          <p:nvPr>
            <p:ph type="pic" sz="quarter" idx="11"/>
          </p:nvPr>
        </p:nvSpPr>
        <p:spPr>
          <a:xfrm>
            <a:off x="3159429" y="1762560"/>
            <a:ext cx="4298454" cy="1918884"/>
          </a:xfrm>
          <a:custGeom>
            <a:avLst/>
            <a:gdLst>
              <a:gd name="connsiteX0" fmla="*/ 0 w 1403372"/>
              <a:gd name="connsiteY0" fmla="*/ 0 h 1709705"/>
              <a:gd name="connsiteX1" fmla="*/ 1403372 w 1403372"/>
              <a:gd name="connsiteY1" fmla="*/ 0 h 1709705"/>
              <a:gd name="connsiteX2" fmla="*/ 1403372 w 1403372"/>
              <a:gd name="connsiteY2" fmla="*/ 1709705 h 1709705"/>
              <a:gd name="connsiteX3" fmla="*/ 0 w 1403372"/>
              <a:gd name="connsiteY3" fmla="*/ 1709705 h 1709705"/>
              <a:gd name="connsiteX4" fmla="*/ 0 w 1403372"/>
              <a:gd name="connsiteY4" fmla="*/ 0 h 1709705"/>
              <a:gd name="connsiteX0" fmla="*/ 0 w 2598783"/>
              <a:gd name="connsiteY0" fmla="*/ 0 h 1709705"/>
              <a:gd name="connsiteX1" fmla="*/ 2598783 w 2598783"/>
              <a:gd name="connsiteY1" fmla="*/ 0 h 1709705"/>
              <a:gd name="connsiteX2" fmla="*/ 1403372 w 2598783"/>
              <a:gd name="connsiteY2" fmla="*/ 1709705 h 1709705"/>
              <a:gd name="connsiteX3" fmla="*/ 0 w 2598783"/>
              <a:gd name="connsiteY3" fmla="*/ 1709705 h 1709705"/>
              <a:gd name="connsiteX4" fmla="*/ 0 w 2598783"/>
              <a:gd name="connsiteY4" fmla="*/ 0 h 1709705"/>
              <a:gd name="connsiteX0" fmla="*/ 1231094 w 3829877"/>
              <a:gd name="connsiteY0" fmla="*/ 0 h 1709705"/>
              <a:gd name="connsiteX1" fmla="*/ 3829877 w 3829877"/>
              <a:gd name="connsiteY1" fmla="*/ 0 h 1709705"/>
              <a:gd name="connsiteX2" fmla="*/ 2634466 w 3829877"/>
              <a:gd name="connsiteY2" fmla="*/ 1709705 h 1709705"/>
              <a:gd name="connsiteX3" fmla="*/ 0 w 3829877"/>
              <a:gd name="connsiteY3" fmla="*/ 1709705 h 1709705"/>
              <a:gd name="connsiteX4" fmla="*/ 1231094 w 3829877"/>
              <a:gd name="connsiteY4" fmla="*/ 0 h 170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877" h="1709705">
                <a:moveTo>
                  <a:pt x="1231094" y="0"/>
                </a:moveTo>
                <a:lnTo>
                  <a:pt x="3829877" y="0"/>
                </a:lnTo>
                <a:lnTo>
                  <a:pt x="2634466" y="1709705"/>
                </a:lnTo>
                <a:lnTo>
                  <a:pt x="0" y="1709705"/>
                </a:lnTo>
                <a:lnTo>
                  <a:pt x="1231094" y="0"/>
                </a:lnTo>
                <a:close/>
              </a:path>
            </a:pathLst>
          </a:custGeom>
        </p:spPr>
        <p:txBody>
          <a:bodyPr/>
          <a:lstStyle>
            <a:lvl1pPr>
              <a:defRPr sz="1200"/>
            </a:lvl1pPr>
          </a:lstStyle>
          <a:p>
            <a:endParaRPr lang="id-ID" dirty="0"/>
          </a:p>
        </p:txBody>
      </p:sp>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3"/>
          </p:nvPr>
        </p:nvSpPr>
        <p:spPr/>
        <p:txBody>
          <a:bodyPr/>
          <a:lstStyle/>
          <a:p>
            <a:fld id="{281AF3FC-E185-4280-895B-5A6593F36414}"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76812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rofile 4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pPr/>
              <a:t>‹#›</a:t>
            </a:fld>
            <a:endParaRPr lang="id-ID" dirty="0"/>
          </a:p>
        </p:txBody>
      </p:sp>
      <p:sp>
        <p:nvSpPr>
          <p:cNvPr id="7" name="Picture Placeholder 4"/>
          <p:cNvSpPr>
            <a:spLocks noGrp="1"/>
          </p:cNvSpPr>
          <p:nvPr>
            <p:ph type="pic" sz="quarter" idx="11"/>
          </p:nvPr>
        </p:nvSpPr>
        <p:spPr>
          <a:xfrm>
            <a:off x="701017" y="1649946"/>
            <a:ext cx="1800000" cy="1800000"/>
          </a:xfrm>
          <a:prstGeom prst="rect">
            <a:avLst/>
          </a:prstGeom>
        </p:spPr>
      </p:sp>
      <p:sp>
        <p:nvSpPr>
          <p:cNvPr id="8" name="Picture Placeholder 5"/>
          <p:cNvSpPr>
            <a:spLocks noGrp="1"/>
          </p:cNvSpPr>
          <p:nvPr>
            <p:ph type="pic" sz="quarter" idx="12"/>
          </p:nvPr>
        </p:nvSpPr>
        <p:spPr>
          <a:xfrm>
            <a:off x="722788" y="3951783"/>
            <a:ext cx="1800000" cy="1800000"/>
          </a:xfrm>
          <a:prstGeom prst="rect">
            <a:avLst/>
          </a:prstGeom>
        </p:spPr>
      </p:sp>
      <p:sp>
        <p:nvSpPr>
          <p:cNvPr id="9" name="Picture Placeholder 4"/>
          <p:cNvSpPr>
            <a:spLocks noGrp="1"/>
          </p:cNvSpPr>
          <p:nvPr>
            <p:ph type="pic" sz="quarter" idx="13"/>
          </p:nvPr>
        </p:nvSpPr>
        <p:spPr>
          <a:xfrm>
            <a:off x="6589204" y="1649946"/>
            <a:ext cx="1800000" cy="1800000"/>
          </a:xfrm>
          <a:prstGeom prst="rect">
            <a:avLst/>
          </a:prstGeom>
        </p:spPr>
      </p:sp>
      <p:sp>
        <p:nvSpPr>
          <p:cNvPr id="10" name="Picture Placeholder 5"/>
          <p:cNvSpPr>
            <a:spLocks noGrp="1"/>
          </p:cNvSpPr>
          <p:nvPr>
            <p:ph type="pic" sz="quarter" idx="14"/>
          </p:nvPr>
        </p:nvSpPr>
        <p:spPr>
          <a:xfrm>
            <a:off x="6610975" y="3951783"/>
            <a:ext cx="1800000" cy="1800000"/>
          </a:xfrm>
          <a:prstGeom prst="rect">
            <a:avLst/>
          </a:prstGeom>
        </p:spPr>
      </p:sp>
      <p:sp>
        <p:nvSpPr>
          <p:cNvPr id="2" name="Date Placeholder 1"/>
          <p:cNvSpPr>
            <a:spLocks noGrp="1"/>
          </p:cNvSpPr>
          <p:nvPr>
            <p:ph type="dt" sz="half" idx="15"/>
          </p:nvPr>
        </p:nvSpPr>
        <p:spPr/>
        <p:txBody>
          <a:bodyPr/>
          <a:lstStyle/>
          <a:p>
            <a:fld id="{637D6539-5126-4D8A-BA17-65033F34127C}" type="datetime1">
              <a:rPr lang="lv-LV" smtClean="0"/>
              <a:t>30.11.2016</a:t>
            </a:fld>
            <a:endParaRPr lang="lv-LV" dirty="0"/>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9065977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Profile 4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7" name="Picture Placeholder 4"/>
          <p:cNvSpPr>
            <a:spLocks noGrp="1"/>
          </p:cNvSpPr>
          <p:nvPr>
            <p:ph type="pic" sz="quarter" idx="11"/>
          </p:nvPr>
        </p:nvSpPr>
        <p:spPr>
          <a:xfrm>
            <a:off x="701017" y="1649946"/>
            <a:ext cx="1800000" cy="1800000"/>
          </a:xfrm>
          <a:prstGeom prst="rect">
            <a:avLst/>
          </a:prstGeom>
        </p:spPr>
      </p:sp>
      <p:sp>
        <p:nvSpPr>
          <p:cNvPr id="8" name="Picture Placeholder 5"/>
          <p:cNvSpPr>
            <a:spLocks noGrp="1"/>
          </p:cNvSpPr>
          <p:nvPr>
            <p:ph type="pic" sz="quarter" idx="12"/>
          </p:nvPr>
        </p:nvSpPr>
        <p:spPr>
          <a:xfrm>
            <a:off x="722788" y="3951783"/>
            <a:ext cx="1800000" cy="1800000"/>
          </a:xfrm>
          <a:prstGeom prst="rect">
            <a:avLst/>
          </a:prstGeom>
        </p:spPr>
      </p:sp>
      <p:sp>
        <p:nvSpPr>
          <p:cNvPr id="9" name="Picture Placeholder 4"/>
          <p:cNvSpPr>
            <a:spLocks noGrp="1"/>
          </p:cNvSpPr>
          <p:nvPr>
            <p:ph type="pic" sz="quarter" idx="13"/>
          </p:nvPr>
        </p:nvSpPr>
        <p:spPr>
          <a:xfrm>
            <a:off x="6589204" y="1649946"/>
            <a:ext cx="1800000" cy="1800000"/>
          </a:xfrm>
          <a:prstGeom prst="rect">
            <a:avLst/>
          </a:prstGeom>
        </p:spPr>
      </p:sp>
      <p:sp>
        <p:nvSpPr>
          <p:cNvPr id="10" name="Picture Placeholder 5"/>
          <p:cNvSpPr>
            <a:spLocks noGrp="1"/>
          </p:cNvSpPr>
          <p:nvPr>
            <p:ph type="pic" sz="quarter" idx="14"/>
          </p:nvPr>
        </p:nvSpPr>
        <p:spPr>
          <a:xfrm>
            <a:off x="6610975" y="3951783"/>
            <a:ext cx="1800000" cy="1800000"/>
          </a:xfrm>
          <a:prstGeom prst="rect">
            <a:avLst/>
          </a:prstGeom>
        </p:spPr>
      </p:sp>
      <p:sp>
        <p:nvSpPr>
          <p:cNvPr id="2" name="Date Placeholder 1"/>
          <p:cNvSpPr>
            <a:spLocks noGrp="1"/>
          </p:cNvSpPr>
          <p:nvPr>
            <p:ph type="dt" sz="half" idx="15"/>
          </p:nvPr>
        </p:nvSpPr>
        <p:spPr/>
        <p:txBody>
          <a:bodyPr/>
          <a:lstStyle/>
          <a:p>
            <a:fld id="{637D6539-5126-4D8A-BA17-65033F34127C}"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846856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Picture placehol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8" name="Picture Placeholder 12"/>
          <p:cNvSpPr>
            <a:spLocks noGrp="1"/>
          </p:cNvSpPr>
          <p:nvPr>
            <p:ph type="pic" sz="quarter" idx="13"/>
          </p:nvPr>
        </p:nvSpPr>
        <p:spPr>
          <a:xfrm>
            <a:off x="1069431" y="2073935"/>
            <a:ext cx="1800000" cy="1548000"/>
          </a:xfrm>
          <a:prstGeom prst="rect">
            <a:avLst/>
          </a:prstGeom>
        </p:spPr>
      </p:sp>
      <p:sp>
        <p:nvSpPr>
          <p:cNvPr id="9" name="Picture Placeholder 13"/>
          <p:cNvSpPr>
            <a:spLocks noGrp="1"/>
          </p:cNvSpPr>
          <p:nvPr>
            <p:ph type="pic" sz="quarter" idx="14"/>
          </p:nvPr>
        </p:nvSpPr>
        <p:spPr>
          <a:xfrm>
            <a:off x="3812500" y="2073935"/>
            <a:ext cx="1800000" cy="1548000"/>
          </a:xfrm>
          <a:prstGeom prst="rect">
            <a:avLst/>
          </a:prstGeom>
        </p:spPr>
      </p:sp>
      <p:sp>
        <p:nvSpPr>
          <p:cNvPr id="10" name="Picture Placeholder 14"/>
          <p:cNvSpPr>
            <a:spLocks noGrp="1"/>
          </p:cNvSpPr>
          <p:nvPr>
            <p:ph type="pic" sz="quarter" idx="15"/>
          </p:nvPr>
        </p:nvSpPr>
        <p:spPr>
          <a:xfrm>
            <a:off x="9319381" y="2073935"/>
            <a:ext cx="1800000" cy="1548000"/>
          </a:xfrm>
          <a:prstGeom prst="rect">
            <a:avLst/>
          </a:prstGeom>
        </p:spPr>
      </p:sp>
      <p:sp>
        <p:nvSpPr>
          <p:cNvPr id="11" name="Picture Placeholder 15"/>
          <p:cNvSpPr>
            <a:spLocks noGrp="1"/>
          </p:cNvSpPr>
          <p:nvPr>
            <p:ph type="pic" sz="quarter" idx="16"/>
          </p:nvPr>
        </p:nvSpPr>
        <p:spPr>
          <a:xfrm>
            <a:off x="6573566" y="2073935"/>
            <a:ext cx="1800000" cy="1548000"/>
          </a:xfrm>
          <a:prstGeom prst="rect">
            <a:avLst/>
          </a:prstGeom>
        </p:spPr>
      </p:sp>
      <p:sp>
        <p:nvSpPr>
          <p:cNvPr id="2" name="Date Placeholder 1"/>
          <p:cNvSpPr>
            <a:spLocks noGrp="1"/>
          </p:cNvSpPr>
          <p:nvPr>
            <p:ph type="dt" sz="half" idx="17"/>
          </p:nvPr>
        </p:nvSpPr>
        <p:spPr/>
        <p:txBody>
          <a:bodyPr/>
          <a:lstStyle/>
          <a:p>
            <a:fld id="{F5ABBD55-FD4F-47E9-A67F-6E8C463A1434}"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609631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Picture Placehol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4" name="Picture Placeholder 11"/>
          <p:cNvSpPr>
            <a:spLocks noGrp="1"/>
          </p:cNvSpPr>
          <p:nvPr>
            <p:ph type="pic" sz="quarter" idx="13"/>
          </p:nvPr>
        </p:nvSpPr>
        <p:spPr>
          <a:xfrm>
            <a:off x="1252003" y="2073935"/>
            <a:ext cx="1620000" cy="1620000"/>
          </a:xfrm>
          <a:prstGeom prst="ellipse">
            <a:avLst/>
          </a:prstGeom>
        </p:spPr>
        <p:txBody>
          <a:bodyPr/>
          <a:lstStyle>
            <a:lvl1pPr>
              <a:defRPr sz="2000"/>
            </a:lvl1pPr>
          </a:lstStyle>
          <a:p>
            <a:endParaRPr lang="id-ID"/>
          </a:p>
        </p:txBody>
      </p:sp>
      <p:sp>
        <p:nvSpPr>
          <p:cNvPr id="5" name="Picture Placeholder 11"/>
          <p:cNvSpPr>
            <a:spLocks noGrp="1"/>
          </p:cNvSpPr>
          <p:nvPr>
            <p:ph type="pic" sz="quarter" idx="14"/>
          </p:nvPr>
        </p:nvSpPr>
        <p:spPr>
          <a:xfrm>
            <a:off x="3957331" y="2073935"/>
            <a:ext cx="1620000" cy="1620000"/>
          </a:xfrm>
          <a:prstGeom prst="ellipse">
            <a:avLst/>
          </a:prstGeom>
        </p:spPr>
        <p:txBody>
          <a:bodyPr/>
          <a:lstStyle>
            <a:lvl1pPr>
              <a:defRPr sz="2000"/>
            </a:lvl1pPr>
          </a:lstStyle>
          <a:p>
            <a:endParaRPr lang="id-ID"/>
          </a:p>
        </p:txBody>
      </p:sp>
      <p:sp>
        <p:nvSpPr>
          <p:cNvPr id="6" name="Picture Placeholder 11"/>
          <p:cNvSpPr>
            <a:spLocks noGrp="1"/>
          </p:cNvSpPr>
          <p:nvPr>
            <p:ph type="pic" sz="quarter" idx="15"/>
          </p:nvPr>
        </p:nvSpPr>
        <p:spPr>
          <a:xfrm>
            <a:off x="9350433" y="2073935"/>
            <a:ext cx="1620000" cy="1620000"/>
          </a:xfrm>
          <a:prstGeom prst="ellipse">
            <a:avLst/>
          </a:prstGeom>
        </p:spPr>
        <p:txBody>
          <a:bodyPr/>
          <a:lstStyle>
            <a:lvl1pPr>
              <a:defRPr sz="2000"/>
            </a:lvl1pPr>
          </a:lstStyle>
          <a:p>
            <a:endParaRPr lang="id-ID"/>
          </a:p>
        </p:txBody>
      </p:sp>
      <p:sp>
        <p:nvSpPr>
          <p:cNvPr id="7" name="Picture Placeholder 11"/>
          <p:cNvSpPr>
            <a:spLocks noGrp="1"/>
          </p:cNvSpPr>
          <p:nvPr>
            <p:ph type="pic" sz="quarter" idx="16"/>
          </p:nvPr>
        </p:nvSpPr>
        <p:spPr>
          <a:xfrm>
            <a:off x="6679688" y="2073935"/>
            <a:ext cx="1620000" cy="1620000"/>
          </a:xfrm>
          <a:prstGeom prst="ellipse">
            <a:avLst/>
          </a:prstGeom>
        </p:spPr>
        <p:txBody>
          <a:bodyPr/>
          <a:lstStyle>
            <a:lvl1pPr>
              <a:defRPr sz="2000"/>
            </a:lvl1pPr>
          </a:lstStyle>
          <a:p>
            <a:endParaRPr lang="id-ID"/>
          </a:p>
        </p:txBody>
      </p:sp>
      <p:sp>
        <p:nvSpPr>
          <p:cNvPr id="2" name="Date Placeholder 1"/>
          <p:cNvSpPr>
            <a:spLocks noGrp="1"/>
          </p:cNvSpPr>
          <p:nvPr>
            <p:ph type="dt" sz="half" idx="17"/>
          </p:nvPr>
        </p:nvSpPr>
        <p:spPr/>
        <p:txBody>
          <a:bodyPr/>
          <a:lstStyle/>
          <a:p>
            <a:fld id="{4452105C-176E-4654-86D8-2C2587660A41}" type="datetime1">
              <a:rPr lang="lv-LV" smtClean="0">
                <a:solidFill>
                  <a:srgbClr val="0A0A0A">
                    <a:tint val="75000"/>
                  </a:srgbClr>
                </a:solidFill>
              </a:rPr>
              <a:pPr/>
              <a:t>30.11.2016</a:t>
            </a:fld>
            <a:endParaRPr lang="lv-LV" dirty="0">
              <a:solidFill>
                <a:srgbClr val="0A0A0A">
                  <a:tint val="75000"/>
                </a:srgbClr>
              </a:solidFill>
            </a:endParaRPr>
          </a:p>
        </p:txBody>
      </p:sp>
      <p:sp>
        <p:nvSpPr>
          <p:cNvPr id="8" name="Title 7"/>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988089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ngle Picture Placeholder Bi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6" name="Picture Placeholder 3"/>
          <p:cNvSpPr>
            <a:spLocks noGrp="1"/>
          </p:cNvSpPr>
          <p:nvPr>
            <p:ph type="pic" sz="quarter" idx="13"/>
          </p:nvPr>
        </p:nvSpPr>
        <p:spPr>
          <a:xfrm>
            <a:off x="1047750" y="1625242"/>
            <a:ext cx="2524125" cy="2524125"/>
          </a:xfrm>
          <a:prstGeom prst="ellipse">
            <a:avLst/>
          </a:prstGeom>
        </p:spPr>
      </p:sp>
      <p:sp>
        <p:nvSpPr>
          <p:cNvPr id="2" name="Date Placeholder 1"/>
          <p:cNvSpPr>
            <a:spLocks noGrp="1"/>
          </p:cNvSpPr>
          <p:nvPr>
            <p:ph type="dt" sz="half" idx="14"/>
          </p:nvPr>
        </p:nvSpPr>
        <p:spPr/>
        <p:txBody>
          <a:bodyPr/>
          <a:lstStyle/>
          <a:p>
            <a:fld id="{6E45C89C-EB6B-497D-8E5E-64BD5796769A}"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072301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5210356" y="978152"/>
            <a:ext cx="1764000" cy="1764000"/>
          </a:xfrm>
          <a:prstGeom prst="ellipse">
            <a:avLst/>
          </a:prstGeom>
        </p:spPr>
      </p:sp>
      <p:sp>
        <p:nvSpPr>
          <p:cNvPr id="2" name="Slide Number Placeholder 2"/>
          <p:cNvSpPr>
            <a:spLocks noGrp="1"/>
          </p:cNvSpPr>
          <p:nvPr>
            <p:ph type="sldNum" sz="quarter" idx="10"/>
          </p:nvPr>
        </p:nvSpPr>
        <p:spPr>
          <a:xfrm>
            <a:off x="11037600" y="63792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3" name="Date Placeholder 2"/>
          <p:cNvSpPr>
            <a:spLocks noGrp="1"/>
          </p:cNvSpPr>
          <p:nvPr>
            <p:ph type="dt" sz="half" idx="14"/>
          </p:nvPr>
        </p:nvSpPr>
        <p:spPr/>
        <p:txBody>
          <a:bodyPr/>
          <a:lstStyle/>
          <a:p>
            <a:fld id="{1E0F07FD-9825-4F16-86C6-977ED49B642B}" type="datetime1">
              <a:rPr lang="lv-LV" smtClean="0">
                <a:solidFill>
                  <a:srgbClr val="0A0A0A">
                    <a:tint val="75000"/>
                  </a:srgbClr>
                </a:solidFill>
              </a:rPr>
              <a:pPr/>
              <a:t>30.11.2016</a:t>
            </a:fld>
            <a:endParaRPr lang="lv-LV" dirty="0">
              <a:solidFill>
                <a:srgbClr val="0A0A0A">
                  <a:tint val="75000"/>
                </a:srgbClr>
              </a:solidFill>
            </a:endParaRPr>
          </a:p>
        </p:txBody>
      </p:sp>
    </p:spTree>
    <p:extLst>
      <p:ext uri="{BB962C8B-B14F-4D97-AF65-F5344CB8AC3E}">
        <p14:creationId xmlns:p14="http://schemas.microsoft.com/office/powerpoint/2010/main" val="1968957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2022116"/>
            <a:ext cx="6639043" cy="2645418"/>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034" h="2286000">
                <a:moveTo>
                  <a:pt x="0" y="0"/>
                </a:moveTo>
                <a:lnTo>
                  <a:pt x="5737034" y="0"/>
                </a:lnTo>
                <a:lnTo>
                  <a:pt x="4146804" y="2286000"/>
                </a:lnTo>
                <a:lnTo>
                  <a:pt x="0" y="2286000"/>
                </a:lnTo>
                <a:lnTo>
                  <a:pt x="0" y="0"/>
                </a:lnTo>
                <a:close/>
              </a:path>
            </a:pathLst>
          </a:custGeom>
        </p:spPr>
        <p:txBody>
          <a:bodyPr/>
          <a:lstStyle>
            <a:lvl1pPr>
              <a:defRPr sz="1600"/>
            </a:lvl1pPr>
          </a:lstStyle>
          <a:p>
            <a:endParaRPr lang="id-ID"/>
          </a:p>
        </p:txBody>
      </p:sp>
      <p:sp>
        <p:nvSpPr>
          <p:cNvPr id="3" name="Slide Number Placeholder 2"/>
          <p:cNvSpPr>
            <a:spLocks noGrp="1"/>
          </p:cNvSpPr>
          <p:nvPr>
            <p:ph type="sldNum" sz="quarter" idx="10"/>
          </p:nvPr>
        </p:nvSpPr>
        <p:spPr>
          <a:xfrm>
            <a:off x="11037600" y="63792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4"/>
          </p:nvPr>
        </p:nvSpPr>
        <p:spPr/>
        <p:txBody>
          <a:bodyPr/>
          <a:lstStyle/>
          <a:p>
            <a:fld id="{B30936F2-219A-4C9C-B92B-68CC858047BB}"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0759821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988249"/>
            <a:ext cx="8249265" cy="2998618"/>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0 w 6293699"/>
              <a:gd name="connsiteY0" fmla="*/ 6473 h 2286000"/>
              <a:gd name="connsiteX1" fmla="*/ 6293699 w 6293699"/>
              <a:gd name="connsiteY1" fmla="*/ 0 h 2286000"/>
              <a:gd name="connsiteX2" fmla="*/ 4703469 w 6293699"/>
              <a:gd name="connsiteY2" fmla="*/ 2286000 h 2286000"/>
              <a:gd name="connsiteX3" fmla="*/ 556665 w 6293699"/>
              <a:gd name="connsiteY3" fmla="*/ 2286000 h 2286000"/>
              <a:gd name="connsiteX4" fmla="*/ 0 w 6293699"/>
              <a:gd name="connsiteY4" fmla="*/ 6473 h 2286000"/>
              <a:gd name="connsiteX0" fmla="*/ 12946 w 6306645"/>
              <a:gd name="connsiteY0" fmla="*/ 6473 h 2292473"/>
              <a:gd name="connsiteX1" fmla="*/ 6306645 w 6306645"/>
              <a:gd name="connsiteY1" fmla="*/ 0 h 2292473"/>
              <a:gd name="connsiteX2" fmla="*/ 4716415 w 6306645"/>
              <a:gd name="connsiteY2" fmla="*/ 2286000 h 2292473"/>
              <a:gd name="connsiteX3" fmla="*/ 0 w 6306645"/>
              <a:gd name="connsiteY3" fmla="*/ 2292473 h 2292473"/>
              <a:gd name="connsiteX4" fmla="*/ 12946 w 6306645"/>
              <a:gd name="connsiteY4" fmla="*/ 6473 h 229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6645" h="2292473">
                <a:moveTo>
                  <a:pt x="12946" y="6473"/>
                </a:moveTo>
                <a:lnTo>
                  <a:pt x="6306645" y="0"/>
                </a:lnTo>
                <a:lnTo>
                  <a:pt x="4716415" y="2286000"/>
                </a:lnTo>
                <a:lnTo>
                  <a:pt x="0" y="2292473"/>
                </a:lnTo>
                <a:cubicBezTo>
                  <a:pt x="4315" y="1530473"/>
                  <a:pt x="8631" y="768473"/>
                  <a:pt x="12946" y="6473"/>
                </a:cubicBezTo>
                <a:close/>
              </a:path>
            </a:pathLst>
          </a:custGeom>
        </p:spPr>
        <p:txBody>
          <a:bodyPr/>
          <a:lstStyle>
            <a:lvl1pPr>
              <a:defRPr sz="1600"/>
            </a:lvl1pPr>
          </a:lstStyle>
          <a:p>
            <a:endParaRPr lang="id-ID"/>
          </a:p>
        </p:txBody>
      </p:sp>
      <p:sp>
        <p:nvSpPr>
          <p:cNvPr id="3" name="Slide Number Placeholder 2"/>
          <p:cNvSpPr>
            <a:spLocks noGrp="1"/>
          </p:cNvSpPr>
          <p:nvPr>
            <p:ph type="sldNum" sz="quarter" idx="10"/>
          </p:nvPr>
        </p:nvSpPr>
        <p:spPr>
          <a:xfrm>
            <a:off x="11037600" y="63720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4"/>
          </p:nvPr>
        </p:nvSpPr>
        <p:spPr/>
        <p:txBody>
          <a:bodyPr/>
          <a:lstStyle/>
          <a:p>
            <a:fld id="{D1DAE286-232C-4533-9D5E-76BE5D2EC93A}"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41854225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9728" y="2002037"/>
            <a:ext cx="4680000" cy="2636389"/>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994519 w 5737034"/>
              <a:gd name="connsiteY0" fmla="*/ 0 h 2299624"/>
              <a:gd name="connsiteX1" fmla="*/ 5737034 w 5737034"/>
              <a:gd name="connsiteY1" fmla="*/ 13624 h 2299624"/>
              <a:gd name="connsiteX2" fmla="*/ 4146804 w 5737034"/>
              <a:gd name="connsiteY2" fmla="*/ 2299624 h 2299624"/>
              <a:gd name="connsiteX3" fmla="*/ 0 w 5737034"/>
              <a:gd name="connsiteY3" fmla="*/ 2299624 h 2299624"/>
              <a:gd name="connsiteX4" fmla="*/ 994519 w 5737034"/>
              <a:gd name="connsiteY4" fmla="*/ 0 h 2299624"/>
              <a:gd name="connsiteX0" fmla="*/ 286095 w 5028610"/>
              <a:gd name="connsiteY0" fmla="*/ 0 h 2299624"/>
              <a:gd name="connsiteX1" fmla="*/ 5028610 w 5028610"/>
              <a:gd name="connsiteY1" fmla="*/ 13624 h 2299624"/>
              <a:gd name="connsiteX2" fmla="*/ 3438380 w 5028610"/>
              <a:gd name="connsiteY2" fmla="*/ 2299624 h 2299624"/>
              <a:gd name="connsiteX3" fmla="*/ 0 w 5028610"/>
              <a:gd name="connsiteY3" fmla="*/ 2299624 h 2299624"/>
              <a:gd name="connsiteX4" fmla="*/ 286095 w 5028610"/>
              <a:gd name="connsiteY4" fmla="*/ 0 h 2299624"/>
              <a:gd name="connsiteX0" fmla="*/ 292735 w 5028610"/>
              <a:gd name="connsiteY0" fmla="*/ 6296 h 2286000"/>
              <a:gd name="connsiteX1" fmla="*/ 5028610 w 5028610"/>
              <a:gd name="connsiteY1" fmla="*/ 0 h 2286000"/>
              <a:gd name="connsiteX2" fmla="*/ 3438380 w 5028610"/>
              <a:gd name="connsiteY2" fmla="*/ 2286000 h 2286000"/>
              <a:gd name="connsiteX3" fmla="*/ 0 w 5028610"/>
              <a:gd name="connsiteY3" fmla="*/ 2286000 h 2286000"/>
              <a:gd name="connsiteX4" fmla="*/ 292735 w 5028610"/>
              <a:gd name="connsiteY4" fmla="*/ 6296 h 2286000"/>
              <a:gd name="connsiteX0" fmla="*/ 272815 w 5028610"/>
              <a:gd name="connsiteY0" fmla="*/ 6296 h 2286000"/>
              <a:gd name="connsiteX1" fmla="*/ 5028610 w 5028610"/>
              <a:gd name="connsiteY1" fmla="*/ 0 h 2286000"/>
              <a:gd name="connsiteX2" fmla="*/ 3438380 w 5028610"/>
              <a:gd name="connsiteY2" fmla="*/ 2286000 h 2286000"/>
              <a:gd name="connsiteX3" fmla="*/ 0 w 5028610"/>
              <a:gd name="connsiteY3" fmla="*/ 2286000 h 2286000"/>
              <a:gd name="connsiteX4" fmla="*/ 272815 w 5028610"/>
              <a:gd name="connsiteY4" fmla="*/ 6296 h 2286000"/>
              <a:gd name="connsiteX0" fmla="*/ 66974 w 4822769"/>
              <a:gd name="connsiteY0" fmla="*/ 6296 h 2286000"/>
              <a:gd name="connsiteX1" fmla="*/ 4822769 w 4822769"/>
              <a:gd name="connsiteY1" fmla="*/ 0 h 2286000"/>
              <a:gd name="connsiteX2" fmla="*/ 3232539 w 4822769"/>
              <a:gd name="connsiteY2" fmla="*/ 2286000 h 2286000"/>
              <a:gd name="connsiteX3" fmla="*/ 0 w 4822769"/>
              <a:gd name="connsiteY3" fmla="*/ 2286000 h 2286000"/>
              <a:gd name="connsiteX4" fmla="*/ 66974 w 4822769"/>
              <a:gd name="connsiteY4" fmla="*/ 6296 h 2286000"/>
              <a:gd name="connsiteX0" fmla="*/ 66974 w 4822769"/>
              <a:gd name="connsiteY0" fmla="*/ 6296 h 2286000"/>
              <a:gd name="connsiteX1" fmla="*/ 4822769 w 4822769"/>
              <a:gd name="connsiteY1" fmla="*/ 0 h 2286000"/>
              <a:gd name="connsiteX2" fmla="*/ 3232539 w 4822769"/>
              <a:gd name="connsiteY2" fmla="*/ 2286000 h 2286000"/>
              <a:gd name="connsiteX3" fmla="*/ 0 w 4822769"/>
              <a:gd name="connsiteY3" fmla="*/ 2286000 h 2286000"/>
              <a:gd name="connsiteX4" fmla="*/ 66974 w 4822769"/>
              <a:gd name="connsiteY4" fmla="*/ 6296 h 2286000"/>
              <a:gd name="connsiteX0" fmla="*/ 27134 w 4782929"/>
              <a:gd name="connsiteY0" fmla="*/ 6296 h 2286000"/>
              <a:gd name="connsiteX1" fmla="*/ 4782929 w 4782929"/>
              <a:gd name="connsiteY1" fmla="*/ 0 h 2286000"/>
              <a:gd name="connsiteX2" fmla="*/ 3192699 w 4782929"/>
              <a:gd name="connsiteY2" fmla="*/ 2286000 h 2286000"/>
              <a:gd name="connsiteX3" fmla="*/ 0 w 4782929"/>
              <a:gd name="connsiteY3" fmla="*/ 2286000 h 2286000"/>
              <a:gd name="connsiteX4" fmla="*/ 27134 w 4782929"/>
              <a:gd name="connsiteY4" fmla="*/ 6296 h 2286000"/>
              <a:gd name="connsiteX0" fmla="*/ 27134 w 4782929"/>
              <a:gd name="connsiteY0" fmla="*/ 6296 h 2286000"/>
              <a:gd name="connsiteX1" fmla="*/ 4782929 w 4782929"/>
              <a:gd name="connsiteY1" fmla="*/ 0 h 2286000"/>
              <a:gd name="connsiteX2" fmla="*/ 3192699 w 4782929"/>
              <a:gd name="connsiteY2" fmla="*/ 2286000 h 2286000"/>
              <a:gd name="connsiteX3" fmla="*/ 0 w 4782929"/>
              <a:gd name="connsiteY3" fmla="*/ 2286000 h 2286000"/>
              <a:gd name="connsiteX4" fmla="*/ 27134 w 4782929"/>
              <a:gd name="connsiteY4" fmla="*/ 6296 h 2286000"/>
              <a:gd name="connsiteX0" fmla="*/ 27134 w 4782929"/>
              <a:gd name="connsiteY0" fmla="*/ 0 h 2286344"/>
              <a:gd name="connsiteX1" fmla="*/ 4782929 w 4782929"/>
              <a:gd name="connsiteY1" fmla="*/ 344 h 2286344"/>
              <a:gd name="connsiteX2" fmla="*/ 3192699 w 4782929"/>
              <a:gd name="connsiteY2" fmla="*/ 2286344 h 2286344"/>
              <a:gd name="connsiteX3" fmla="*/ 0 w 4782929"/>
              <a:gd name="connsiteY3" fmla="*/ 2286344 h 2286344"/>
              <a:gd name="connsiteX4" fmla="*/ 27134 w 4782929"/>
              <a:gd name="connsiteY4" fmla="*/ 0 h 2286344"/>
              <a:gd name="connsiteX0" fmla="*/ 574 w 4756369"/>
              <a:gd name="connsiteY0" fmla="*/ 0 h 2286344"/>
              <a:gd name="connsiteX1" fmla="*/ 4756369 w 4756369"/>
              <a:gd name="connsiteY1" fmla="*/ 344 h 2286344"/>
              <a:gd name="connsiteX2" fmla="*/ 3166139 w 4756369"/>
              <a:gd name="connsiteY2" fmla="*/ 2286344 h 2286344"/>
              <a:gd name="connsiteX3" fmla="*/ 0 w 4756369"/>
              <a:gd name="connsiteY3" fmla="*/ 2286344 h 2286344"/>
              <a:gd name="connsiteX4" fmla="*/ 574 w 4756369"/>
              <a:gd name="connsiteY4" fmla="*/ 0 h 2286344"/>
              <a:gd name="connsiteX0" fmla="*/ 904784 w 4756369"/>
              <a:gd name="connsiteY0" fmla="*/ 15948 h 2286000"/>
              <a:gd name="connsiteX1" fmla="*/ 4756369 w 4756369"/>
              <a:gd name="connsiteY1" fmla="*/ 0 h 2286000"/>
              <a:gd name="connsiteX2" fmla="*/ 3166139 w 4756369"/>
              <a:gd name="connsiteY2" fmla="*/ 2286000 h 2286000"/>
              <a:gd name="connsiteX3" fmla="*/ 0 w 4756369"/>
              <a:gd name="connsiteY3" fmla="*/ 2286000 h 2286000"/>
              <a:gd name="connsiteX4" fmla="*/ 904784 w 4756369"/>
              <a:gd name="connsiteY4" fmla="*/ 15948 h 2286000"/>
              <a:gd name="connsiteX0" fmla="*/ 25012 w 3876597"/>
              <a:gd name="connsiteY0" fmla="*/ 15948 h 2294145"/>
              <a:gd name="connsiteX1" fmla="*/ 3876597 w 3876597"/>
              <a:gd name="connsiteY1" fmla="*/ 0 h 2294145"/>
              <a:gd name="connsiteX2" fmla="*/ 2286367 w 3876597"/>
              <a:gd name="connsiteY2" fmla="*/ 2286000 h 2294145"/>
              <a:gd name="connsiteX3" fmla="*/ 0 w 3876597"/>
              <a:gd name="connsiteY3" fmla="*/ 2294145 h 2294145"/>
              <a:gd name="connsiteX4" fmla="*/ 25012 w 3876597"/>
              <a:gd name="connsiteY4" fmla="*/ 15948 h 2294145"/>
              <a:gd name="connsiteX0" fmla="*/ 16866 w 3876597"/>
              <a:gd name="connsiteY0" fmla="*/ 15948 h 2294145"/>
              <a:gd name="connsiteX1" fmla="*/ 3876597 w 3876597"/>
              <a:gd name="connsiteY1" fmla="*/ 0 h 2294145"/>
              <a:gd name="connsiteX2" fmla="*/ 2286367 w 3876597"/>
              <a:gd name="connsiteY2" fmla="*/ 2286000 h 2294145"/>
              <a:gd name="connsiteX3" fmla="*/ 0 w 3876597"/>
              <a:gd name="connsiteY3" fmla="*/ 2294145 h 2294145"/>
              <a:gd name="connsiteX4" fmla="*/ 16866 w 3876597"/>
              <a:gd name="connsiteY4" fmla="*/ 15948 h 2294145"/>
              <a:gd name="connsiteX0" fmla="*/ 16866 w 3927033"/>
              <a:gd name="connsiteY0" fmla="*/ 15948 h 2294145"/>
              <a:gd name="connsiteX1" fmla="*/ 3927033 w 3927033"/>
              <a:gd name="connsiteY1" fmla="*/ 0 h 2294145"/>
              <a:gd name="connsiteX2" fmla="*/ 2286367 w 3927033"/>
              <a:gd name="connsiteY2" fmla="*/ 2286000 h 2294145"/>
              <a:gd name="connsiteX3" fmla="*/ 0 w 3927033"/>
              <a:gd name="connsiteY3" fmla="*/ 2294145 h 2294145"/>
              <a:gd name="connsiteX4" fmla="*/ 16866 w 3927033"/>
              <a:gd name="connsiteY4" fmla="*/ 15948 h 2294145"/>
              <a:gd name="connsiteX0" fmla="*/ 16866 w 3927033"/>
              <a:gd name="connsiteY0" fmla="*/ 15948 h 2294145"/>
              <a:gd name="connsiteX1" fmla="*/ 3927033 w 3927033"/>
              <a:gd name="connsiteY1" fmla="*/ 0 h 2294145"/>
              <a:gd name="connsiteX2" fmla="*/ 2286367 w 3927033"/>
              <a:gd name="connsiteY2" fmla="*/ 2286000 h 2294145"/>
              <a:gd name="connsiteX3" fmla="*/ 0 w 3927033"/>
              <a:gd name="connsiteY3" fmla="*/ 2294145 h 2294145"/>
              <a:gd name="connsiteX4" fmla="*/ 16866 w 3927033"/>
              <a:gd name="connsiteY4" fmla="*/ 15948 h 2294145"/>
              <a:gd name="connsiteX0" fmla="*/ 16866 w 3927033"/>
              <a:gd name="connsiteY0" fmla="*/ 15948 h 2294145"/>
              <a:gd name="connsiteX1" fmla="*/ 3927033 w 3927033"/>
              <a:gd name="connsiteY1" fmla="*/ 0 h 2294145"/>
              <a:gd name="connsiteX2" fmla="*/ 2335343 w 3927033"/>
              <a:gd name="connsiteY2" fmla="*/ 2286001 h 2294145"/>
              <a:gd name="connsiteX3" fmla="*/ 0 w 3927033"/>
              <a:gd name="connsiteY3" fmla="*/ 2294145 h 2294145"/>
              <a:gd name="connsiteX4" fmla="*/ 16866 w 3927033"/>
              <a:gd name="connsiteY4" fmla="*/ 15948 h 2294145"/>
              <a:gd name="connsiteX0" fmla="*/ 16866 w 3927033"/>
              <a:gd name="connsiteY0" fmla="*/ 0 h 2278197"/>
              <a:gd name="connsiteX1" fmla="*/ 3927033 w 3927033"/>
              <a:gd name="connsiteY1" fmla="*/ 864 h 2278197"/>
              <a:gd name="connsiteX2" fmla="*/ 2335343 w 3927033"/>
              <a:gd name="connsiteY2" fmla="*/ 2270053 h 2278197"/>
              <a:gd name="connsiteX3" fmla="*/ 0 w 3927033"/>
              <a:gd name="connsiteY3" fmla="*/ 2278197 h 2278197"/>
              <a:gd name="connsiteX4" fmla="*/ 16866 w 3927033"/>
              <a:gd name="connsiteY4" fmla="*/ 0 h 2278197"/>
              <a:gd name="connsiteX0" fmla="*/ 16866 w 3927033"/>
              <a:gd name="connsiteY0" fmla="*/ 0 h 2278197"/>
              <a:gd name="connsiteX1" fmla="*/ 3927033 w 3927033"/>
              <a:gd name="connsiteY1" fmla="*/ 864 h 2278197"/>
              <a:gd name="connsiteX2" fmla="*/ 2335343 w 3927033"/>
              <a:gd name="connsiteY2" fmla="*/ 2270053 h 2278197"/>
              <a:gd name="connsiteX3" fmla="*/ 0 w 3927033"/>
              <a:gd name="connsiteY3" fmla="*/ 2278197 h 2278197"/>
              <a:gd name="connsiteX4" fmla="*/ 16866 w 3927033"/>
              <a:gd name="connsiteY4" fmla="*/ 0 h 2278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033" h="2278197">
                <a:moveTo>
                  <a:pt x="16866" y="0"/>
                </a:moveTo>
                <a:lnTo>
                  <a:pt x="3927033" y="864"/>
                </a:lnTo>
                <a:lnTo>
                  <a:pt x="2335343" y="2270053"/>
                </a:lnTo>
                <a:lnTo>
                  <a:pt x="0" y="2278197"/>
                </a:lnTo>
                <a:cubicBezTo>
                  <a:pt x="191" y="1516082"/>
                  <a:pt x="16675" y="762115"/>
                  <a:pt x="16866" y="0"/>
                </a:cubicBezTo>
                <a:close/>
              </a:path>
            </a:pathLst>
          </a:custGeom>
        </p:spPr>
        <p:txBody>
          <a:bodyPr/>
          <a:lstStyle>
            <a:lvl1pPr marL="0" indent="0">
              <a:buNone/>
              <a:defRPr sz="1600"/>
            </a:lvl1pPr>
          </a:lstStyle>
          <a:p>
            <a:endParaRPr lang="id-ID" dirty="0"/>
          </a:p>
        </p:txBody>
      </p:sp>
      <p:sp>
        <p:nvSpPr>
          <p:cNvPr id="3" name="Picture Placeholder 2"/>
          <p:cNvSpPr>
            <a:spLocks noGrp="1"/>
          </p:cNvSpPr>
          <p:nvPr>
            <p:ph type="pic" sz="quarter" idx="14"/>
          </p:nvPr>
        </p:nvSpPr>
        <p:spPr>
          <a:xfrm flipH="1">
            <a:off x="7502272" y="2003038"/>
            <a:ext cx="4680000" cy="2646000"/>
          </a:xfrm>
          <a:custGeom>
            <a:avLst/>
            <a:gdLst>
              <a:gd name="connsiteX0" fmla="*/ 0 w 2640730"/>
              <a:gd name="connsiteY0" fmla="*/ 0 h 2646000"/>
              <a:gd name="connsiteX1" fmla="*/ 2640730 w 2640730"/>
              <a:gd name="connsiteY1" fmla="*/ 0 h 2646000"/>
              <a:gd name="connsiteX2" fmla="*/ 2640730 w 2640730"/>
              <a:gd name="connsiteY2" fmla="*/ 2646000 h 2646000"/>
              <a:gd name="connsiteX3" fmla="*/ 0 w 2640730"/>
              <a:gd name="connsiteY3" fmla="*/ 2646000 h 2646000"/>
              <a:gd name="connsiteX4" fmla="*/ 0 w 2640730"/>
              <a:gd name="connsiteY4" fmla="*/ 0 h 2646000"/>
              <a:gd name="connsiteX0" fmla="*/ 0 w 4497811"/>
              <a:gd name="connsiteY0" fmla="*/ 0 h 2646000"/>
              <a:gd name="connsiteX1" fmla="*/ 2640730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 name="connsiteX0" fmla="*/ 0 w 4497811"/>
              <a:gd name="connsiteY0" fmla="*/ 0 h 2646000"/>
              <a:gd name="connsiteX1" fmla="*/ 2659428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 name="connsiteX0" fmla="*/ 0 w 4497811"/>
              <a:gd name="connsiteY0" fmla="*/ 0 h 2646000"/>
              <a:gd name="connsiteX1" fmla="*/ 2734219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811" h="2646000">
                <a:moveTo>
                  <a:pt x="0" y="0"/>
                </a:moveTo>
                <a:lnTo>
                  <a:pt x="2734219" y="0"/>
                </a:lnTo>
                <a:lnTo>
                  <a:pt x="4497811" y="2636573"/>
                </a:lnTo>
                <a:lnTo>
                  <a:pt x="0" y="2646000"/>
                </a:lnTo>
                <a:lnTo>
                  <a:pt x="0" y="0"/>
                </a:lnTo>
                <a:close/>
              </a:path>
            </a:pathLst>
          </a:custGeom>
        </p:spPr>
        <p:txBody>
          <a:bodyPr/>
          <a:lstStyle>
            <a:lvl1pPr>
              <a:defRPr sz="1600"/>
            </a:lvl1pPr>
          </a:lstStyle>
          <a:p>
            <a:endParaRPr lang="id-ID" dirty="0"/>
          </a:p>
        </p:txBody>
      </p:sp>
      <p:sp>
        <p:nvSpPr>
          <p:cNvPr id="5" name="Slide Number Placeholder 2"/>
          <p:cNvSpPr>
            <a:spLocks noGrp="1"/>
          </p:cNvSpPr>
          <p:nvPr>
            <p:ph type="sldNum" sz="quarter" idx="10"/>
          </p:nvPr>
        </p:nvSpPr>
        <p:spPr>
          <a:xfrm>
            <a:off x="11037600" y="63720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5"/>
          </p:nvPr>
        </p:nvSpPr>
        <p:spPr/>
        <p:txBody>
          <a:bodyPr/>
          <a:lstStyle/>
          <a:p>
            <a:fld id="{30A6518E-E2DF-46C7-8AF3-662963D267DF}"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3077932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E47F6-D71D-4369-9FB2-F34AC66CBD1E}" type="datetimeFigureOut">
              <a:rPr lang="lv-LV" smtClean="0">
                <a:solidFill>
                  <a:srgbClr val="303030">
                    <a:lumMod val="90000"/>
                    <a:lumOff val="10000"/>
                  </a:srgbClr>
                </a:solidFill>
              </a:rPr>
              <a:pPr/>
              <a:t>30.11.2016</a:t>
            </a:fld>
            <a:endParaRPr lang="lv-LV">
              <a:solidFill>
                <a:srgbClr val="303030">
                  <a:lumMod val="90000"/>
                  <a:lumOff val="10000"/>
                </a:srgbClr>
              </a:solidFill>
            </a:endParaRPr>
          </a:p>
        </p:txBody>
      </p:sp>
      <p:sp>
        <p:nvSpPr>
          <p:cNvPr id="5" name="Footer Placeholder 4"/>
          <p:cNvSpPr>
            <a:spLocks noGrp="1"/>
          </p:cNvSpPr>
          <p:nvPr>
            <p:ph type="ftr" sz="quarter" idx="11"/>
          </p:nvPr>
        </p:nvSpPr>
        <p:spPr>
          <a:xfrm>
            <a:off x="1015999" y="6208777"/>
            <a:ext cx="6498492" cy="365125"/>
          </a:xfrm>
          <a:prstGeom prst="rect">
            <a:avLst/>
          </a:prstGeom>
        </p:spPr>
        <p:txBody>
          <a:bodyPr/>
          <a:lstStyle/>
          <a:p>
            <a:endParaRPr lang="lv-LV">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021D2FA3-1A7D-43AC-82F9-6DDE9AA4B314}" type="slidenum">
              <a:rPr lang="lv-LV" smtClean="0">
                <a:solidFill>
                  <a:prstClr val="black">
                    <a:lumMod val="85000"/>
                    <a:lumOff val="15000"/>
                  </a:prstClr>
                </a:solidFill>
              </a:rPr>
              <a:pPr/>
              <a:t>‹#›</a:t>
            </a:fld>
            <a:endParaRPr lang="lv-LV">
              <a:solidFill>
                <a:prstClr val="black">
                  <a:lumMod val="85000"/>
                  <a:lumOff val="15000"/>
                </a:prstClr>
              </a:solidFill>
            </a:endParaRPr>
          </a:p>
        </p:txBody>
      </p:sp>
    </p:spTree>
    <p:extLst>
      <p:ext uri="{BB962C8B-B14F-4D97-AF65-F5344CB8AC3E}">
        <p14:creationId xmlns:p14="http://schemas.microsoft.com/office/powerpoint/2010/main" val="34399939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E47F6-D71D-4369-9FB2-F34AC66CBD1E}" type="datetimeFigureOut">
              <a:rPr lang="lv-LV" smtClean="0">
                <a:solidFill>
                  <a:srgbClr val="303030">
                    <a:lumMod val="90000"/>
                    <a:lumOff val="10000"/>
                  </a:srgbClr>
                </a:solidFill>
              </a:rPr>
              <a:pPr/>
              <a:t>30.11.2016</a:t>
            </a:fld>
            <a:endParaRPr lang="lv-LV">
              <a:solidFill>
                <a:srgbClr val="303030">
                  <a:lumMod val="90000"/>
                  <a:lumOff val="10000"/>
                </a:srgbClr>
              </a:solidFill>
            </a:endParaRPr>
          </a:p>
        </p:txBody>
      </p:sp>
      <p:sp>
        <p:nvSpPr>
          <p:cNvPr id="3" name="Footer Placeholder 2"/>
          <p:cNvSpPr>
            <a:spLocks noGrp="1"/>
          </p:cNvSpPr>
          <p:nvPr>
            <p:ph type="ftr" sz="quarter" idx="11"/>
          </p:nvPr>
        </p:nvSpPr>
        <p:spPr>
          <a:xfrm>
            <a:off x="1015999" y="6208777"/>
            <a:ext cx="6498492" cy="365125"/>
          </a:xfrm>
          <a:prstGeom prst="rect">
            <a:avLst/>
          </a:prstGeom>
        </p:spPr>
        <p:txBody>
          <a:bodyPr/>
          <a:lstStyle/>
          <a:p>
            <a:endParaRPr lang="lv-LV">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021D2FA3-1A7D-43AC-82F9-6DDE9AA4B314}" type="slidenum">
              <a:rPr lang="lv-LV" smtClean="0">
                <a:solidFill>
                  <a:prstClr val="black">
                    <a:lumMod val="85000"/>
                    <a:lumOff val="15000"/>
                  </a:prstClr>
                </a:solidFill>
              </a:rPr>
              <a:pPr/>
              <a:t>‹#›</a:t>
            </a:fld>
            <a:endParaRPr lang="lv-LV">
              <a:solidFill>
                <a:prstClr val="black">
                  <a:lumMod val="85000"/>
                  <a:lumOff val="15000"/>
                </a:prstClr>
              </a:solidFill>
            </a:endParaRPr>
          </a:p>
        </p:txBody>
      </p:sp>
    </p:spTree>
    <p:extLst>
      <p:ext uri="{BB962C8B-B14F-4D97-AF65-F5344CB8AC3E}">
        <p14:creationId xmlns:p14="http://schemas.microsoft.com/office/powerpoint/2010/main" val="296439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icture placehol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pPr/>
              <a:t>‹#›</a:t>
            </a:fld>
            <a:endParaRPr lang="id-ID" dirty="0"/>
          </a:p>
        </p:txBody>
      </p:sp>
      <p:sp>
        <p:nvSpPr>
          <p:cNvPr id="8" name="Picture Placeholder 12"/>
          <p:cNvSpPr>
            <a:spLocks noGrp="1"/>
          </p:cNvSpPr>
          <p:nvPr>
            <p:ph type="pic" sz="quarter" idx="13"/>
          </p:nvPr>
        </p:nvSpPr>
        <p:spPr>
          <a:xfrm>
            <a:off x="1069431" y="2073935"/>
            <a:ext cx="1800000" cy="1548000"/>
          </a:xfrm>
          <a:prstGeom prst="rect">
            <a:avLst/>
          </a:prstGeom>
        </p:spPr>
      </p:sp>
      <p:sp>
        <p:nvSpPr>
          <p:cNvPr id="9" name="Picture Placeholder 13"/>
          <p:cNvSpPr>
            <a:spLocks noGrp="1"/>
          </p:cNvSpPr>
          <p:nvPr>
            <p:ph type="pic" sz="quarter" idx="14"/>
          </p:nvPr>
        </p:nvSpPr>
        <p:spPr>
          <a:xfrm>
            <a:off x="3812500" y="2073935"/>
            <a:ext cx="1800000" cy="1548000"/>
          </a:xfrm>
          <a:prstGeom prst="rect">
            <a:avLst/>
          </a:prstGeom>
        </p:spPr>
      </p:sp>
      <p:sp>
        <p:nvSpPr>
          <p:cNvPr id="10" name="Picture Placeholder 14"/>
          <p:cNvSpPr>
            <a:spLocks noGrp="1"/>
          </p:cNvSpPr>
          <p:nvPr>
            <p:ph type="pic" sz="quarter" idx="15"/>
          </p:nvPr>
        </p:nvSpPr>
        <p:spPr>
          <a:xfrm>
            <a:off x="9319381" y="2073935"/>
            <a:ext cx="1800000" cy="1548000"/>
          </a:xfrm>
          <a:prstGeom prst="rect">
            <a:avLst/>
          </a:prstGeom>
        </p:spPr>
      </p:sp>
      <p:sp>
        <p:nvSpPr>
          <p:cNvPr id="11" name="Picture Placeholder 15"/>
          <p:cNvSpPr>
            <a:spLocks noGrp="1"/>
          </p:cNvSpPr>
          <p:nvPr>
            <p:ph type="pic" sz="quarter" idx="16"/>
          </p:nvPr>
        </p:nvSpPr>
        <p:spPr>
          <a:xfrm>
            <a:off x="6573567" y="2073935"/>
            <a:ext cx="1800000" cy="1548000"/>
          </a:xfrm>
          <a:prstGeom prst="rect">
            <a:avLst/>
          </a:prstGeom>
        </p:spPr>
      </p:sp>
      <p:sp>
        <p:nvSpPr>
          <p:cNvPr id="2" name="Date Placeholder 1"/>
          <p:cNvSpPr>
            <a:spLocks noGrp="1"/>
          </p:cNvSpPr>
          <p:nvPr>
            <p:ph type="dt" sz="half" idx="17"/>
          </p:nvPr>
        </p:nvSpPr>
        <p:spPr/>
        <p:txBody>
          <a:bodyPr/>
          <a:lstStyle/>
          <a:p>
            <a:fld id="{F5ABBD55-FD4F-47E9-A67F-6E8C463A1434}" type="datetime1">
              <a:rPr lang="lv-LV" smtClean="0"/>
              <a:t>30.11.2016</a:t>
            </a:fld>
            <a:endParaRPr lang="lv-LV" dirty="0"/>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0040193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42771850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DZL tekstam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4" name="Date Placeholder 3"/>
          <p:cNvSpPr>
            <a:spLocks noGrp="1"/>
          </p:cNvSpPr>
          <p:nvPr>
            <p:ph type="dt" sz="half" idx="11"/>
          </p:nvPr>
        </p:nvSpPr>
        <p:spPr/>
        <p:txBody>
          <a:bodyPr/>
          <a:lstStyle/>
          <a:p>
            <a:fld id="{56B15105-1C62-40F4-9BE2-538E495B3990}" type="datetime1">
              <a:rPr lang="lv-LV" smtClean="0">
                <a:solidFill>
                  <a:srgbClr val="0A0A0A">
                    <a:tint val="75000"/>
                  </a:srgbClr>
                </a:solidFill>
              </a:rPr>
              <a:pPr/>
              <a:t>30.11.2016</a:t>
            </a:fld>
            <a:endParaRPr lang="lv-LV" dirty="0">
              <a:solidFill>
                <a:srgbClr val="0A0A0A">
                  <a:tint val="75000"/>
                </a:srgbClr>
              </a:solidFill>
            </a:endParaRPr>
          </a:p>
        </p:txBody>
      </p:sp>
      <p:sp>
        <p:nvSpPr>
          <p:cNvPr id="9" name="Text Placeholder 8"/>
          <p:cNvSpPr>
            <a:spLocks noGrp="1"/>
          </p:cNvSpPr>
          <p:nvPr>
            <p:ph type="body" sz="quarter" idx="12" hasCustomPrompt="1"/>
          </p:nvPr>
        </p:nvSpPr>
        <p:spPr>
          <a:xfrm>
            <a:off x="1031275" y="1501715"/>
            <a:ext cx="10101096" cy="4572000"/>
          </a:xfrm>
        </p:spPr>
        <p:txBody>
          <a:bodyPr/>
          <a:lstStyle>
            <a:lvl1pPr>
              <a:defRPr baseline="0"/>
            </a:lvl1pPr>
            <a:lvl2pPr>
              <a:defRPr/>
            </a:lvl2pPr>
            <a:lvl3pPr>
              <a:defRPr/>
            </a:lvl3pPr>
            <a:lvl4pPr>
              <a:defRPr/>
            </a:lvl4pPr>
          </a:lstStyle>
          <a:p>
            <a:pPr lvl="0"/>
            <a:r>
              <a:rPr lang="lv-LV" dirty="0"/>
              <a:t>Pamata teksts</a:t>
            </a:r>
            <a:endParaRPr lang="en-US" dirty="0"/>
          </a:p>
          <a:p>
            <a:pPr lvl="1"/>
            <a:r>
              <a:rPr lang="lv-LV" dirty="0"/>
              <a:t>Teksts 2. līmenis</a:t>
            </a:r>
            <a:endParaRPr lang="en-US" dirty="0"/>
          </a:p>
          <a:p>
            <a:pPr lvl="2"/>
            <a:r>
              <a:rPr lang="lv-LV" dirty="0"/>
              <a:t>Teksts 3. līmenis</a:t>
            </a:r>
            <a:endParaRPr lang="en-US" dirty="0"/>
          </a:p>
          <a:p>
            <a:pPr lvl="3"/>
            <a:r>
              <a:rPr lang="lv-LV" dirty="0"/>
              <a:t>4. līmenis</a:t>
            </a:r>
            <a:endParaRPr lang="en-US" dirty="0"/>
          </a:p>
        </p:txBody>
      </p:sp>
      <p:sp>
        <p:nvSpPr>
          <p:cNvPr id="13" name="Title 12"/>
          <p:cNvSpPr>
            <a:spLocks noGrp="1"/>
          </p:cNvSpPr>
          <p:nvPr>
            <p:ph type="title" hasCustomPrompt="1"/>
          </p:nvPr>
        </p:nvSpPr>
        <p:spPr/>
        <p:txBody>
          <a:bodyPr/>
          <a:lstStyle>
            <a:lvl1pPr>
              <a:defRPr baseline="0"/>
            </a:lvl1pPr>
          </a:lstStyle>
          <a:p>
            <a:r>
              <a:rPr lang="lv-LV" dirty="0"/>
              <a:t>GARŠ SLAIDA NOSAUKUMS -  VIRSRAKSTS</a:t>
            </a:r>
          </a:p>
        </p:txBody>
      </p:sp>
    </p:spTree>
    <p:extLst>
      <p:ext uri="{BB962C8B-B14F-4D97-AF65-F5344CB8AC3E}">
        <p14:creationId xmlns:p14="http://schemas.microsoft.com/office/powerpoint/2010/main" val="2994402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1037600" y="63612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4" name="Date Placeholder 3"/>
          <p:cNvSpPr>
            <a:spLocks noGrp="1"/>
          </p:cNvSpPr>
          <p:nvPr>
            <p:ph type="dt" sz="half" idx="11"/>
          </p:nvPr>
        </p:nvSpPr>
        <p:spPr/>
        <p:txBody>
          <a:bodyPr/>
          <a:lstStyle/>
          <a:p>
            <a:fld id="{A001AB3E-76E3-49BF-9CCD-231118395ED7}" type="datetime1">
              <a:rPr lang="lv-LV" smtClean="0">
                <a:solidFill>
                  <a:srgbClr val="0A0A0A">
                    <a:tint val="75000"/>
                  </a:srgbClr>
                </a:solidFill>
              </a:rPr>
              <a:pPr/>
              <a:t>30.11.2016</a:t>
            </a:fld>
            <a:endParaRPr lang="lv-LV" dirty="0">
              <a:solidFill>
                <a:srgbClr val="0A0A0A">
                  <a:tint val="75000"/>
                </a:srgbClr>
              </a:solidFill>
            </a:endParaRPr>
          </a:p>
        </p:txBody>
      </p:sp>
      <p:sp>
        <p:nvSpPr>
          <p:cNvPr id="3" name="Title 2"/>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1174401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4" name="Picture Placeholder 2"/>
          <p:cNvSpPr>
            <a:spLocks noGrp="1"/>
          </p:cNvSpPr>
          <p:nvPr>
            <p:ph type="pic" sz="quarter" idx="13"/>
          </p:nvPr>
        </p:nvSpPr>
        <p:spPr>
          <a:xfrm>
            <a:off x="1073436" y="1693300"/>
            <a:ext cx="4320000" cy="3960000"/>
          </a:xfrm>
          <a:prstGeom prst="rect">
            <a:avLst/>
          </a:prstGeom>
        </p:spPr>
      </p:sp>
      <p:sp>
        <p:nvSpPr>
          <p:cNvPr id="2" name="Date Placeholder 1"/>
          <p:cNvSpPr>
            <a:spLocks noGrp="1"/>
          </p:cNvSpPr>
          <p:nvPr>
            <p:ph type="dt" sz="half" idx="14"/>
          </p:nvPr>
        </p:nvSpPr>
        <p:spPr/>
        <p:txBody>
          <a:bodyPr/>
          <a:lstStyle/>
          <a:p>
            <a:fld id="{247DA621-DC57-4605-8668-665928773107}" type="datetime1">
              <a:rPr lang="lv-LV" smtClean="0">
                <a:solidFill>
                  <a:srgbClr val="0A0A0A">
                    <a:tint val="75000"/>
                  </a:srgbClr>
                </a:solidFill>
              </a:rPr>
              <a:pPr/>
              <a:t>30.11.2016</a:t>
            </a:fld>
            <a:endParaRPr lang="lv-LV" dirty="0">
              <a:solidFill>
                <a:srgbClr val="0A0A0A">
                  <a:tint val="75000"/>
                </a:srgbClr>
              </a:solidFill>
            </a:endParaRPr>
          </a:p>
        </p:txBody>
      </p:sp>
      <p:sp>
        <p:nvSpPr>
          <p:cNvPr id="5" name="Title 4"/>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1249249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2 Blitz Picture Placeholder">
    <p:spTree>
      <p:nvGrpSpPr>
        <p:cNvPr id="1" name=""/>
        <p:cNvGrpSpPr/>
        <p:nvPr/>
      </p:nvGrpSpPr>
      <p:grpSpPr>
        <a:xfrm>
          <a:off x="0" y="0"/>
          <a:ext cx="0" cy="0"/>
          <a:chOff x="0" y="0"/>
          <a:chExt cx="0" cy="0"/>
        </a:xfrm>
      </p:grpSpPr>
      <p:sp>
        <p:nvSpPr>
          <p:cNvPr id="8" name="Picture Placeholder 6"/>
          <p:cNvSpPr>
            <a:spLocks noGrp="1"/>
          </p:cNvSpPr>
          <p:nvPr>
            <p:ph type="pic" sz="quarter" idx="12"/>
          </p:nvPr>
        </p:nvSpPr>
        <p:spPr>
          <a:xfrm>
            <a:off x="4814829" y="3764299"/>
            <a:ext cx="4298454" cy="1918884"/>
          </a:xfrm>
          <a:custGeom>
            <a:avLst/>
            <a:gdLst>
              <a:gd name="connsiteX0" fmla="*/ 0 w 1403372"/>
              <a:gd name="connsiteY0" fmla="*/ 0 h 1709705"/>
              <a:gd name="connsiteX1" fmla="*/ 1403372 w 1403372"/>
              <a:gd name="connsiteY1" fmla="*/ 0 h 1709705"/>
              <a:gd name="connsiteX2" fmla="*/ 1403372 w 1403372"/>
              <a:gd name="connsiteY2" fmla="*/ 1709705 h 1709705"/>
              <a:gd name="connsiteX3" fmla="*/ 0 w 1403372"/>
              <a:gd name="connsiteY3" fmla="*/ 1709705 h 1709705"/>
              <a:gd name="connsiteX4" fmla="*/ 0 w 1403372"/>
              <a:gd name="connsiteY4" fmla="*/ 0 h 1709705"/>
              <a:gd name="connsiteX0" fmla="*/ 0 w 2598783"/>
              <a:gd name="connsiteY0" fmla="*/ 0 h 1709705"/>
              <a:gd name="connsiteX1" fmla="*/ 2598783 w 2598783"/>
              <a:gd name="connsiteY1" fmla="*/ 0 h 1709705"/>
              <a:gd name="connsiteX2" fmla="*/ 1403372 w 2598783"/>
              <a:gd name="connsiteY2" fmla="*/ 1709705 h 1709705"/>
              <a:gd name="connsiteX3" fmla="*/ 0 w 2598783"/>
              <a:gd name="connsiteY3" fmla="*/ 1709705 h 1709705"/>
              <a:gd name="connsiteX4" fmla="*/ 0 w 2598783"/>
              <a:gd name="connsiteY4" fmla="*/ 0 h 1709705"/>
              <a:gd name="connsiteX0" fmla="*/ 1231094 w 3829877"/>
              <a:gd name="connsiteY0" fmla="*/ 0 h 1709705"/>
              <a:gd name="connsiteX1" fmla="*/ 3829877 w 3829877"/>
              <a:gd name="connsiteY1" fmla="*/ 0 h 1709705"/>
              <a:gd name="connsiteX2" fmla="*/ 2634466 w 3829877"/>
              <a:gd name="connsiteY2" fmla="*/ 1709705 h 1709705"/>
              <a:gd name="connsiteX3" fmla="*/ 0 w 3829877"/>
              <a:gd name="connsiteY3" fmla="*/ 1709705 h 1709705"/>
              <a:gd name="connsiteX4" fmla="*/ 1231094 w 3829877"/>
              <a:gd name="connsiteY4" fmla="*/ 0 h 170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877" h="1709705">
                <a:moveTo>
                  <a:pt x="1231094" y="0"/>
                </a:moveTo>
                <a:lnTo>
                  <a:pt x="3829877" y="0"/>
                </a:lnTo>
                <a:lnTo>
                  <a:pt x="2634466" y="1709705"/>
                </a:lnTo>
                <a:lnTo>
                  <a:pt x="0" y="1709705"/>
                </a:lnTo>
                <a:lnTo>
                  <a:pt x="1231094" y="0"/>
                </a:lnTo>
                <a:close/>
              </a:path>
            </a:pathLst>
          </a:custGeom>
        </p:spPr>
        <p:txBody>
          <a:bodyPr/>
          <a:lstStyle>
            <a:lvl1pPr>
              <a:defRPr sz="1200"/>
            </a:lvl1pPr>
          </a:lstStyle>
          <a:p>
            <a:endParaRPr lang="id-ID" dirty="0"/>
          </a:p>
        </p:txBody>
      </p:sp>
      <p:sp>
        <p:nvSpPr>
          <p:cNvPr id="7" name="Picture Placeholder 6"/>
          <p:cNvSpPr>
            <a:spLocks noGrp="1"/>
          </p:cNvSpPr>
          <p:nvPr>
            <p:ph type="pic" sz="quarter" idx="11"/>
          </p:nvPr>
        </p:nvSpPr>
        <p:spPr>
          <a:xfrm>
            <a:off x="3159429" y="1762560"/>
            <a:ext cx="4298454" cy="1918884"/>
          </a:xfrm>
          <a:custGeom>
            <a:avLst/>
            <a:gdLst>
              <a:gd name="connsiteX0" fmla="*/ 0 w 1403372"/>
              <a:gd name="connsiteY0" fmla="*/ 0 h 1709705"/>
              <a:gd name="connsiteX1" fmla="*/ 1403372 w 1403372"/>
              <a:gd name="connsiteY1" fmla="*/ 0 h 1709705"/>
              <a:gd name="connsiteX2" fmla="*/ 1403372 w 1403372"/>
              <a:gd name="connsiteY2" fmla="*/ 1709705 h 1709705"/>
              <a:gd name="connsiteX3" fmla="*/ 0 w 1403372"/>
              <a:gd name="connsiteY3" fmla="*/ 1709705 h 1709705"/>
              <a:gd name="connsiteX4" fmla="*/ 0 w 1403372"/>
              <a:gd name="connsiteY4" fmla="*/ 0 h 1709705"/>
              <a:gd name="connsiteX0" fmla="*/ 0 w 2598783"/>
              <a:gd name="connsiteY0" fmla="*/ 0 h 1709705"/>
              <a:gd name="connsiteX1" fmla="*/ 2598783 w 2598783"/>
              <a:gd name="connsiteY1" fmla="*/ 0 h 1709705"/>
              <a:gd name="connsiteX2" fmla="*/ 1403372 w 2598783"/>
              <a:gd name="connsiteY2" fmla="*/ 1709705 h 1709705"/>
              <a:gd name="connsiteX3" fmla="*/ 0 w 2598783"/>
              <a:gd name="connsiteY3" fmla="*/ 1709705 h 1709705"/>
              <a:gd name="connsiteX4" fmla="*/ 0 w 2598783"/>
              <a:gd name="connsiteY4" fmla="*/ 0 h 1709705"/>
              <a:gd name="connsiteX0" fmla="*/ 1231094 w 3829877"/>
              <a:gd name="connsiteY0" fmla="*/ 0 h 1709705"/>
              <a:gd name="connsiteX1" fmla="*/ 3829877 w 3829877"/>
              <a:gd name="connsiteY1" fmla="*/ 0 h 1709705"/>
              <a:gd name="connsiteX2" fmla="*/ 2634466 w 3829877"/>
              <a:gd name="connsiteY2" fmla="*/ 1709705 h 1709705"/>
              <a:gd name="connsiteX3" fmla="*/ 0 w 3829877"/>
              <a:gd name="connsiteY3" fmla="*/ 1709705 h 1709705"/>
              <a:gd name="connsiteX4" fmla="*/ 1231094 w 3829877"/>
              <a:gd name="connsiteY4" fmla="*/ 0 h 170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877" h="1709705">
                <a:moveTo>
                  <a:pt x="1231094" y="0"/>
                </a:moveTo>
                <a:lnTo>
                  <a:pt x="3829877" y="0"/>
                </a:lnTo>
                <a:lnTo>
                  <a:pt x="2634466" y="1709705"/>
                </a:lnTo>
                <a:lnTo>
                  <a:pt x="0" y="1709705"/>
                </a:lnTo>
                <a:lnTo>
                  <a:pt x="1231094" y="0"/>
                </a:lnTo>
                <a:close/>
              </a:path>
            </a:pathLst>
          </a:custGeom>
        </p:spPr>
        <p:txBody>
          <a:bodyPr/>
          <a:lstStyle>
            <a:lvl1pPr>
              <a:defRPr sz="1200"/>
            </a:lvl1pPr>
          </a:lstStyle>
          <a:p>
            <a:endParaRPr lang="id-ID" dirty="0"/>
          </a:p>
        </p:txBody>
      </p:sp>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3"/>
          </p:nvPr>
        </p:nvSpPr>
        <p:spPr/>
        <p:txBody>
          <a:bodyPr/>
          <a:lstStyle/>
          <a:p>
            <a:fld id="{281AF3FC-E185-4280-895B-5A6593F36414}"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9856343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am Profile 4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7" name="Picture Placeholder 4"/>
          <p:cNvSpPr>
            <a:spLocks noGrp="1"/>
          </p:cNvSpPr>
          <p:nvPr>
            <p:ph type="pic" sz="quarter" idx="11"/>
          </p:nvPr>
        </p:nvSpPr>
        <p:spPr>
          <a:xfrm>
            <a:off x="701017" y="1649946"/>
            <a:ext cx="1800000" cy="1800000"/>
          </a:xfrm>
          <a:prstGeom prst="rect">
            <a:avLst/>
          </a:prstGeom>
        </p:spPr>
      </p:sp>
      <p:sp>
        <p:nvSpPr>
          <p:cNvPr id="8" name="Picture Placeholder 5"/>
          <p:cNvSpPr>
            <a:spLocks noGrp="1"/>
          </p:cNvSpPr>
          <p:nvPr>
            <p:ph type="pic" sz="quarter" idx="12"/>
          </p:nvPr>
        </p:nvSpPr>
        <p:spPr>
          <a:xfrm>
            <a:off x="722788" y="3951783"/>
            <a:ext cx="1800000" cy="1800000"/>
          </a:xfrm>
          <a:prstGeom prst="rect">
            <a:avLst/>
          </a:prstGeom>
        </p:spPr>
      </p:sp>
      <p:sp>
        <p:nvSpPr>
          <p:cNvPr id="9" name="Picture Placeholder 4"/>
          <p:cNvSpPr>
            <a:spLocks noGrp="1"/>
          </p:cNvSpPr>
          <p:nvPr>
            <p:ph type="pic" sz="quarter" idx="13"/>
          </p:nvPr>
        </p:nvSpPr>
        <p:spPr>
          <a:xfrm>
            <a:off x="6589204" y="1649946"/>
            <a:ext cx="1800000" cy="1800000"/>
          </a:xfrm>
          <a:prstGeom prst="rect">
            <a:avLst/>
          </a:prstGeom>
        </p:spPr>
      </p:sp>
      <p:sp>
        <p:nvSpPr>
          <p:cNvPr id="10" name="Picture Placeholder 5"/>
          <p:cNvSpPr>
            <a:spLocks noGrp="1"/>
          </p:cNvSpPr>
          <p:nvPr>
            <p:ph type="pic" sz="quarter" idx="14"/>
          </p:nvPr>
        </p:nvSpPr>
        <p:spPr>
          <a:xfrm>
            <a:off x="6610975" y="3951783"/>
            <a:ext cx="1800000" cy="1800000"/>
          </a:xfrm>
          <a:prstGeom prst="rect">
            <a:avLst/>
          </a:prstGeom>
        </p:spPr>
      </p:sp>
      <p:sp>
        <p:nvSpPr>
          <p:cNvPr id="2" name="Date Placeholder 1"/>
          <p:cNvSpPr>
            <a:spLocks noGrp="1"/>
          </p:cNvSpPr>
          <p:nvPr>
            <p:ph type="dt" sz="half" idx="15"/>
          </p:nvPr>
        </p:nvSpPr>
        <p:spPr/>
        <p:txBody>
          <a:bodyPr/>
          <a:lstStyle/>
          <a:p>
            <a:fld id="{637D6539-5126-4D8A-BA17-65033F34127C}"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1957588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Picture placehol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8" name="Picture Placeholder 12"/>
          <p:cNvSpPr>
            <a:spLocks noGrp="1"/>
          </p:cNvSpPr>
          <p:nvPr>
            <p:ph type="pic" sz="quarter" idx="13"/>
          </p:nvPr>
        </p:nvSpPr>
        <p:spPr>
          <a:xfrm>
            <a:off x="1069431" y="2073935"/>
            <a:ext cx="1800000" cy="1548000"/>
          </a:xfrm>
          <a:prstGeom prst="rect">
            <a:avLst/>
          </a:prstGeom>
        </p:spPr>
      </p:sp>
      <p:sp>
        <p:nvSpPr>
          <p:cNvPr id="9" name="Picture Placeholder 13"/>
          <p:cNvSpPr>
            <a:spLocks noGrp="1"/>
          </p:cNvSpPr>
          <p:nvPr>
            <p:ph type="pic" sz="quarter" idx="14"/>
          </p:nvPr>
        </p:nvSpPr>
        <p:spPr>
          <a:xfrm>
            <a:off x="3812500" y="2073935"/>
            <a:ext cx="1800000" cy="1548000"/>
          </a:xfrm>
          <a:prstGeom prst="rect">
            <a:avLst/>
          </a:prstGeom>
        </p:spPr>
      </p:sp>
      <p:sp>
        <p:nvSpPr>
          <p:cNvPr id="10" name="Picture Placeholder 14"/>
          <p:cNvSpPr>
            <a:spLocks noGrp="1"/>
          </p:cNvSpPr>
          <p:nvPr>
            <p:ph type="pic" sz="quarter" idx="15"/>
          </p:nvPr>
        </p:nvSpPr>
        <p:spPr>
          <a:xfrm>
            <a:off x="9319381" y="2073935"/>
            <a:ext cx="1800000" cy="1548000"/>
          </a:xfrm>
          <a:prstGeom prst="rect">
            <a:avLst/>
          </a:prstGeom>
        </p:spPr>
      </p:sp>
      <p:sp>
        <p:nvSpPr>
          <p:cNvPr id="11" name="Picture Placeholder 15"/>
          <p:cNvSpPr>
            <a:spLocks noGrp="1"/>
          </p:cNvSpPr>
          <p:nvPr>
            <p:ph type="pic" sz="quarter" idx="16"/>
          </p:nvPr>
        </p:nvSpPr>
        <p:spPr>
          <a:xfrm>
            <a:off x="6573566" y="2073935"/>
            <a:ext cx="1800000" cy="1548000"/>
          </a:xfrm>
          <a:prstGeom prst="rect">
            <a:avLst/>
          </a:prstGeom>
        </p:spPr>
      </p:sp>
      <p:sp>
        <p:nvSpPr>
          <p:cNvPr id="2" name="Date Placeholder 1"/>
          <p:cNvSpPr>
            <a:spLocks noGrp="1"/>
          </p:cNvSpPr>
          <p:nvPr>
            <p:ph type="dt" sz="half" idx="17"/>
          </p:nvPr>
        </p:nvSpPr>
        <p:spPr/>
        <p:txBody>
          <a:bodyPr/>
          <a:lstStyle/>
          <a:p>
            <a:fld id="{F5ABBD55-FD4F-47E9-A67F-6E8C463A1434}"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15171731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Picture Placehol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4" name="Picture Placeholder 11"/>
          <p:cNvSpPr>
            <a:spLocks noGrp="1"/>
          </p:cNvSpPr>
          <p:nvPr>
            <p:ph type="pic" sz="quarter" idx="13"/>
          </p:nvPr>
        </p:nvSpPr>
        <p:spPr>
          <a:xfrm>
            <a:off x="1252003" y="2073935"/>
            <a:ext cx="1620000" cy="1620000"/>
          </a:xfrm>
          <a:prstGeom prst="ellipse">
            <a:avLst/>
          </a:prstGeom>
        </p:spPr>
        <p:txBody>
          <a:bodyPr/>
          <a:lstStyle>
            <a:lvl1pPr>
              <a:defRPr sz="2000"/>
            </a:lvl1pPr>
          </a:lstStyle>
          <a:p>
            <a:endParaRPr lang="id-ID"/>
          </a:p>
        </p:txBody>
      </p:sp>
      <p:sp>
        <p:nvSpPr>
          <p:cNvPr id="5" name="Picture Placeholder 11"/>
          <p:cNvSpPr>
            <a:spLocks noGrp="1"/>
          </p:cNvSpPr>
          <p:nvPr>
            <p:ph type="pic" sz="quarter" idx="14"/>
          </p:nvPr>
        </p:nvSpPr>
        <p:spPr>
          <a:xfrm>
            <a:off x="3957331" y="2073935"/>
            <a:ext cx="1620000" cy="1620000"/>
          </a:xfrm>
          <a:prstGeom prst="ellipse">
            <a:avLst/>
          </a:prstGeom>
        </p:spPr>
        <p:txBody>
          <a:bodyPr/>
          <a:lstStyle>
            <a:lvl1pPr>
              <a:defRPr sz="2000"/>
            </a:lvl1pPr>
          </a:lstStyle>
          <a:p>
            <a:endParaRPr lang="id-ID"/>
          </a:p>
        </p:txBody>
      </p:sp>
      <p:sp>
        <p:nvSpPr>
          <p:cNvPr id="6" name="Picture Placeholder 11"/>
          <p:cNvSpPr>
            <a:spLocks noGrp="1"/>
          </p:cNvSpPr>
          <p:nvPr>
            <p:ph type="pic" sz="quarter" idx="15"/>
          </p:nvPr>
        </p:nvSpPr>
        <p:spPr>
          <a:xfrm>
            <a:off x="9350433" y="2073935"/>
            <a:ext cx="1620000" cy="1620000"/>
          </a:xfrm>
          <a:prstGeom prst="ellipse">
            <a:avLst/>
          </a:prstGeom>
        </p:spPr>
        <p:txBody>
          <a:bodyPr/>
          <a:lstStyle>
            <a:lvl1pPr>
              <a:defRPr sz="2000"/>
            </a:lvl1pPr>
          </a:lstStyle>
          <a:p>
            <a:endParaRPr lang="id-ID"/>
          </a:p>
        </p:txBody>
      </p:sp>
      <p:sp>
        <p:nvSpPr>
          <p:cNvPr id="7" name="Picture Placeholder 11"/>
          <p:cNvSpPr>
            <a:spLocks noGrp="1"/>
          </p:cNvSpPr>
          <p:nvPr>
            <p:ph type="pic" sz="quarter" idx="16"/>
          </p:nvPr>
        </p:nvSpPr>
        <p:spPr>
          <a:xfrm>
            <a:off x="6679688" y="2073935"/>
            <a:ext cx="1620000" cy="1620000"/>
          </a:xfrm>
          <a:prstGeom prst="ellipse">
            <a:avLst/>
          </a:prstGeom>
        </p:spPr>
        <p:txBody>
          <a:bodyPr/>
          <a:lstStyle>
            <a:lvl1pPr>
              <a:defRPr sz="2000"/>
            </a:lvl1pPr>
          </a:lstStyle>
          <a:p>
            <a:endParaRPr lang="id-ID"/>
          </a:p>
        </p:txBody>
      </p:sp>
      <p:sp>
        <p:nvSpPr>
          <p:cNvPr id="2" name="Date Placeholder 1"/>
          <p:cNvSpPr>
            <a:spLocks noGrp="1"/>
          </p:cNvSpPr>
          <p:nvPr>
            <p:ph type="dt" sz="half" idx="17"/>
          </p:nvPr>
        </p:nvSpPr>
        <p:spPr/>
        <p:txBody>
          <a:bodyPr/>
          <a:lstStyle/>
          <a:p>
            <a:fld id="{4452105C-176E-4654-86D8-2C2587660A41}" type="datetime1">
              <a:rPr lang="lv-LV" smtClean="0">
                <a:solidFill>
                  <a:srgbClr val="0A0A0A">
                    <a:tint val="75000"/>
                  </a:srgbClr>
                </a:solidFill>
              </a:rPr>
              <a:pPr/>
              <a:t>30.11.2016</a:t>
            </a:fld>
            <a:endParaRPr lang="lv-LV" dirty="0">
              <a:solidFill>
                <a:srgbClr val="0A0A0A">
                  <a:tint val="75000"/>
                </a:srgbClr>
              </a:solidFill>
            </a:endParaRPr>
          </a:p>
        </p:txBody>
      </p:sp>
      <p:sp>
        <p:nvSpPr>
          <p:cNvPr id="8" name="Title 7"/>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17535848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Picture Placeholder Bi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solidFill>
                  <a:srgbClr val="FFFFFF"/>
                </a:solidFill>
              </a:rPr>
              <a:pPr/>
              <a:t>‹#›</a:t>
            </a:fld>
            <a:endParaRPr lang="id-ID" dirty="0">
              <a:solidFill>
                <a:srgbClr val="FFFFFF"/>
              </a:solidFill>
            </a:endParaRPr>
          </a:p>
        </p:txBody>
      </p:sp>
      <p:sp>
        <p:nvSpPr>
          <p:cNvPr id="6" name="Picture Placeholder 3"/>
          <p:cNvSpPr>
            <a:spLocks noGrp="1"/>
          </p:cNvSpPr>
          <p:nvPr>
            <p:ph type="pic" sz="quarter" idx="13"/>
          </p:nvPr>
        </p:nvSpPr>
        <p:spPr>
          <a:xfrm>
            <a:off x="1047750" y="1625242"/>
            <a:ext cx="2524125" cy="2524125"/>
          </a:xfrm>
          <a:prstGeom prst="ellipse">
            <a:avLst/>
          </a:prstGeom>
        </p:spPr>
      </p:sp>
      <p:sp>
        <p:nvSpPr>
          <p:cNvPr id="2" name="Date Placeholder 1"/>
          <p:cNvSpPr>
            <a:spLocks noGrp="1"/>
          </p:cNvSpPr>
          <p:nvPr>
            <p:ph type="dt" sz="half" idx="14"/>
          </p:nvPr>
        </p:nvSpPr>
        <p:spPr/>
        <p:txBody>
          <a:bodyPr/>
          <a:lstStyle/>
          <a:p>
            <a:fld id="{6E45C89C-EB6B-497D-8E5E-64BD5796769A}"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2305885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5210356" y="978152"/>
            <a:ext cx="1764000" cy="1764000"/>
          </a:xfrm>
          <a:prstGeom prst="ellipse">
            <a:avLst/>
          </a:prstGeom>
        </p:spPr>
      </p:sp>
      <p:sp>
        <p:nvSpPr>
          <p:cNvPr id="2" name="Slide Number Placeholder 2"/>
          <p:cNvSpPr>
            <a:spLocks noGrp="1"/>
          </p:cNvSpPr>
          <p:nvPr>
            <p:ph type="sldNum" sz="quarter" idx="10"/>
          </p:nvPr>
        </p:nvSpPr>
        <p:spPr>
          <a:xfrm>
            <a:off x="11037600" y="63792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3" name="Date Placeholder 2"/>
          <p:cNvSpPr>
            <a:spLocks noGrp="1"/>
          </p:cNvSpPr>
          <p:nvPr>
            <p:ph type="dt" sz="half" idx="14"/>
          </p:nvPr>
        </p:nvSpPr>
        <p:spPr/>
        <p:txBody>
          <a:bodyPr/>
          <a:lstStyle/>
          <a:p>
            <a:fld id="{1E0F07FD-9825-4F16-86C6-977ED49B642B}" type="datetime1">
              <a:rPr lang="lv-LV" smtClean="0">
                <a:solidFill>
                  <a:srgbClr val="0A0A0A">
                    <a:tint val="75000"/>
                  </a:srgbClr>
                </a:solidFill>
              </a:rPr>
              <a:pPr/>
              <a:t>30.11.2016</a:t>
            </a:fld>
            <a:endParaRPr lang="lv-LV" dirty="0">
              <a:solidFill>
                <a:srgbClr val="0A0A0A">
                  <a:tint val="75000"/>
                </a:srgbClr>
              </a:solidFill>
            </a:endParaRPr>
          </a:p>
        </p:txBody>
      </p:sp>
    </p:spTree>
    <p:extLst>
      <p:ext uri="{BB962C8B-B14F-4D97-AF65-F5344CB8AC3E}">
        <p14:creationId xmlns:p14="http://schemas.microsoft.com/office/powerpoint/2010/main" val="333770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icture Placehol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pPr/>
              <a:t>‹#›</a:t>
            </a:fld>
            <a:endParaRPr lang="id-ID" dirty="0"/>
          </a:p>
        </p:txBody>
      </p:sp>
      <p:sp>
        <p:nvSpPr>
          <p:cNvPr id="4" name="Picture Placeholder 11"/>
          <p:cNvSpPr>
            <a:spLocks noGrp="1"/>
          </p:cNvSpPr>
          <p:nvPr>
            <p:ph type="pic" sz="quarter" idx="13"/>
          </p:nvPr>
        </p:nvSpPr>
        <p:spPr>
          <a:xfrm>
            <a:off x="1252003" y="2073935"/>
            <a:ext cx="1620000" cy="1620000"/>
          </a:xfrm>
          <a:prstGeom prst="ellipse">
            <a:avLst/>
          </a:prstGeom>
        </p:spPr>
        <p:txBody>
          <a:bodyPr/>
          <a:lstStyle>
            <a:lvl1pPr>
              <a:defRPr sz="2000"/>
            </a:lvl1pPr>
          </a:lstStyle>
          <a:p>
            <a:endParaRPr lang="id-ID"/>
          </a:p>
        </p:txBody>
      </p:sp>
      <p:sp>
        <p:nvSpPr>
          <p:cNvPr id="5" name="Picture Placeholder 11"/>
          <p:cNvSpPr>
            <a:spLocks noGrp="1"/>
          </p:cNvSpPr>
          <p:nvPr>
            <p:ph type="pic" sz="quarter" idx="14"/>
          </p:nvPr>
        </p:nvSpPr>
        <p:spPr>
          <a:xfrm>
            <a:off x="3957331" y="2073935"/>
            <a:ext cx="1620000" cy="1620000"/>
          </a:xfrm>
          <a:prstGeom prst="ellipse">
            <a:avLst/>
          </a:prstGeom>
        </p:spPr>
        <p:txBody>
          <a:bodyPr/>
          <a:lstStyle>
            <a:lvl1pPr>
              <a:defRPr sz="2000"/>
            </a:lvl1pPr>
          </a:lstStyle>
          <a:p>
            <a:endParaRPr lang="id-ID"/>
          </a:p>
        </p:txBody>
      </p:sp>
      <p:sp>
        <p:nvSpPr>
          <p:cNvPr id="6" name="Picture Placeholder 11"/>
          <p:cNvSpPr>
            <a:spLocks noGrp="1"/>
          </p:cNvSpPr>
          <p:nvPr>
            <p:ph type="pic" sz="quarter" idx="15"/>
          </p:nvPr>
        </p:nvSpPr>
        <p:spPr>
          <a:xfrm>
            <a:off x="9350433" y="2073935"/>
            <a:ext cx="1620000" cy="1620000"/>
          </a:xfrm>
          <a:prstGeom prst="ellipse">
            <a:avLst/>
          </a:prstGeom>
        </p:spPr>
        <p:txBody>
          <a:bodyPr/>
          <a:lstStyle>
            <a:lvl1pPr>
              <a:defRPr sz="2000"/>
            </a:lvl1pPr>
          </a:lstStyle>
          <a:p>
            <a:endParaRPr lang="id-ID"/>
          </a:p>
        </p:txBody>
      </p:sp>
      <p:sp>
        <p:nvSpPr>
          <p:cNvPr id="7" name="Picture Placeholder 11"/>
          <p:cNvSpPr>
            <a:spLocks noGrp="1"/>
          </p:cNvSpPr>
          <p:nvPr>
            <p:ph type="pic" sz="quarter" idx="16"/>
          </p:nvPr>
        </p:nvSpPr>
        <p:spPr>
          <a:xfrm>
            <a:off x="6679688" y="2073935"/>
            <a:ext cx="1620000" cy="1620000"/>
          </a:xfrm>
          <a:prstGeom prst="ellipse">
            <a:avLst/>
          </a:prstGeom>
        </p:spPr>
        <p:txBody>
          <a:bodyPr/>
          <a:lstStyle>
            <a:lvl1pPr>
              <a:defRPr sz="2000"/>
            </a:lvl1pPr>
          </a:lstStyle>
          <a:p>
            <a:endParaRPr lang="id-ID"/>
          </a:p>
        </p:txBody>
      </p:sp>
      <p:sp>
        <p:nvSpPr>
          <p:cNvPr id="2" name="Date Placeholder 1"/>
          <p:cNvSpPr>
            <a:spLocks noGrp="1"/>
          </p:cNvSpPr>
          <p:nvPr>
            <p:ph type="dt" sz="half" idx="17"/>
          </p:nvPr>
        </p:nvSpPr>
        <p:spPr/>
        <p:txBody>
          <a:bodyPr/>
          <a:lstStyle/>
          <a:p>
            <a:fld id="{4452105C-176E-4654-86D8-2C2587660A41}" type="datetime1">
              <a:rPr lang="lv-LV" smtClean="0"/>
              <a:t>30.11.2016</a:t>
            </a:fld>
            <a:endParaRPr lang="lv-LV" dirty="0"/>
          </a:p>
        </p:txBody>
      </p:sp>
      <p:sp>
        <p:nvSpPr>
          <p:cNvPr id="8" name="Title 7"/>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405300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2022116"/>
            <a:ext cx="6639043" cy="2645418"/>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034" h="2286000">
                <a:moveTo>
                  <a:pt x="0" y="0"/>
                </a:moveTo>
                <a:lnTo>
                  <a:pt x="5737034" y="0"/>
                </a:lnTo>
                <a:lnTo>
                  <a:pt x="4146804" y="2286000"/>
                </a:lnTo>
                <a:lnTo>
                  <a:pt x="0" y="2286000"/>
                </a:lnTo>
                <a:lnTo>
                  <a:pt x="0" y="0"/>
                </a:lnTo>
                <a:close/>
              </a:path>
            </a:pathLst>
          </a:custGeom>
        </p:spPr>
        <p:txBody>
          <a:bodyPr/>
          <a:lstStyle>
            <a:lvl1pPr>
              <a:defRPr sz="1600"/>
            </a:lvl1pPr>
          </a:lstStyle>
          <a:p>
            <a:endParaRPr lang="id-ID"/>
          </a:p>
        </p:txBody>
      </p:sp>
      <p:sp>
        <p:nvSpPr>
          <p:cNvPr id="3" name="Slide Number Placeholder 2"/>
          <p:cNvSpPr>
            <a:spLocks noGrp="1"/>
          </p:cNvSpPr>
          <p:nvPr>
            <p:ph type="sldNum" sz="quarter" idx="10"/>
          </p:nvPr>
        </p:nvSpPr>
        <p:spPr>
          <a:xfrm>
            <a:off x="11037600" y="63792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4"/>
          </p:nvPr>
        </p:nvSpPr>
        <p:spPr/>
        <p:txBody>
          <a:bodyPr/>
          <a:lstStyle/>
          <a:p>
            <a:fld id="{B30936F2-219A-4C9C-B92B-68CC858047BB}"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14352393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988249"/>
            <a:ext cx="8249265" cy="2998618"/>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0 w 6293699"/>
              <a:gd name="connsiteY0" fmla="*/ 6473 h 2286000"/>
              <a:gd name="connsiteX1" fmla="*/ 6293699 w 6293699"/>
              <a:gd name="connsiteY1" fmla="*/ 0 h 2286000"/>
              <a:gd name="connsiteX2" fmla="*/ 4703469 w 6293699"/>
              <a:gd name="connsiteY2" fmla="*/ 2286000 h 2286000"/>
              <a:gd name="connsiteX3" fmla="*/ 556665 w 6293699"/>
              <a:gd name="connsiteY3" fmla="*/ 2286000 h 2286000"/>
              <a:gd name="connsiteX4" fmla="*/ 0 w 6293699"/>
              <a:gd name="connsiteY4" fmla="*/ 6473 h 2286000"/>
              <a:gd name="connsiteX0" fmla="*/ 12946 w 6306645"/>
              <a:gd name="connsiteY0" fmla="*/ 6473 h 2292473"/>
              <a:gd name="connsiteX1" fmla="*/ 6306645 w 6306645"/>
              <a:gd name="connsiteY1" fmla="*/ 0 h 2292473"/>
              <a:gd name="connsiteX2" fmla="*/ 4716415 w 6306645"/>
              <a:gd name="connsiteY2" fmla="*/ 2286000 h 2292473"/>
              <a:gd name="connsiteX3" fmla="*/ 0 w 6306645"/>
              <a:gd name="connsiteY3" fmla="*/ 2292473 h 2292473"/>
              <a:gd name="connsiteX4" fmla="*/ 12946 w 6306645"/>
              <a:gd name="connsiteY4" fmla="*/ 6473 h 229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6645" h="2292473">
                <a:moveTo>
                  <a:pt x="12946" y="6473"/>
                </a:moveTo>
                <a:lnTo>
                  <a:pt x="6306645" y="0"/>
                </a:lnTo>
                <a:lnTo>
                  <a:pt x="4716415" y="2286000"/>
                </a:lnTo>
                <a:lnTo>
                  <a:pt x="0" y="2292473"/>
                </a:lnTo>
                <a:cubicBezTo>
                  <a:pt x="4315" y="1530473"/>
                  <a:pt x="8631" y="768473"/>
                  <a:pt x="12946" y="6473"/>
                </a:cubicBezTo>
                <a:close/>
              </a:path>
            </a:pathLst>
          </a:custGeom>
        </p:spPr>
        <p:txBody>
          <a:bodyPr/>
          <a:lstStyle>
            <a:lvl1pPr>
              <a:defRPr sz="1600"/>
            </a:lvl1pPr>
          </a:lstStyle>
          <a:p>
            <a:endParaRPr lang="id-ID"/>
          </a:p>
        </p:txBody>
      </p:sp>
      <p:sp>
        <p:nvSpPr>
          <p:cNvPr id="3" name="Slide Number Placeholder 2"/>
          <p:cNvSpPr>
            <a:spLocks noGrp="1"/>
          </p:cNvSpPr>
          <p:nvPr>
            <p:ph type="sldNum" sz="quarter" idx="10"/>
          </p:nvPr>
        </p:nvSpPr>
        <p:spPr>
          <a:xfrm>
            <a:off x="11037600" y="63720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4"/>
          </p:nvPr>
        </p:nvSpPr>
        <p:spPr/>
        <p:txBody>
          <a:bodyPr/>
          <a:lstStyle/>
          <a:p>
            <a:fld id="{D1DAE286-232C-4533-9D5E-76BE5D2EC93A}"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19927478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9728" y="2002037"/>
            <a:ext cx="4680000" cy="2636389"/>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994519 w 5737034"/>
              <a:gd name="connsiteY0" fmla="*/ 0 h 2299624"/>
              <a:gd name="connsiteX1" fmla="*/ 5737034 w 5737034"/>
              <a:gd name="connsiteY1" fmla="*/ 13624 h 2299624"/>
              <a:gd name="connsiteX2" fmla="*/ 4146804 w 5737034"/>
              <a:gd name="connsiteY2" fmla="*/ 2299624 h 2299624"/>
              <a:gd name="connsiteX3" fmla="*/ 0 w 5737034"/>
              <a:gd name="connsiteY3" fmla="*/ 2299624 h 2299624"/>
              <a:gd name="connsiteX4" fmla="*/ 994519 w 5737034"/>
              <a:gd name="connsiteY4" fmla="*/ 0 h 2299624"/>
              <a:gd name="connsiteX0" fmla="*/ 286095 w 5028610"/>
              <a:gd name="connsiteY0" fmla="*/ 0 h 2299624"/>
              <a:gd name="connsiteX1" fmla="*/ 5028610 w 5028610"/>
              <a:gd name="connsiteY1" fmla="*/ 13624 h 2299624"/>
              <a:gd name="connsiteX2" fmla="*/ 3438380 w 5028610"/>
              <a:gd name="connsiteY2" fmla="*/ 2299624 h 2299624"/>
              <a:gd name="connsiteX3" fmla="*/ 0 w 5028610"/>
              <a:gd name="connsiteY3" fmla="*/ 2299624 h 2299624"/>
              <a:gd name="connsiteX4" fmla="*/ 286095 w 5028610"/>
              <a:gd name="connsiteY4" fmla="*/ 0 h 2299624"/>
              <a:gd name="connsiteX0" fmla="*/ 292735 w 5028610"/>
              <a:gd name="connsiteY0" fmla="*/ 6296 h 2286000"/>
              <a:gd name="connsiteX1" fmla="*/ 5028610 w 5028610"/>
              <a:gd name="connsiteY1" fmla="*/ 0 h 2286000"/>
              <a:gd name="connsiteX2" fmla="*/ 3438380 w 5028610"/>
              <a:gd name="connsiteY2" fmla="*/ 2286000 h 2286000"/>
              <a:gd name="connsiteX3" fmla="*/ 0 w 5028610"/>
              <a:gd name="connsiteY3" fmla="*/ 2286000 h 2286000"/>
              <a:gd name="connsiteX4" fmla="*/ 292735 w 5028610"/>
              <a:gd name="connsiteY4" fmla="*/ 6296 h 2286000"/>
              <a:gd name="connsiteX0" fmla="*/ 272815 w 5028610"/>
              <a:gd name="connsiteY0" fmla="*/ 6296 h 2286000"/>
              <a:gd name="connsiteX1" fmla="*/ 5028610 w 5028610"/>
              <a:gd name="connsiteY1" fmla="*/ 0 h 2286000"/>
              <a:gd name="connsiteX2" fmla="*/ 3438380 w 5028610"/>
              <a:gd name="connsiteY2" fmla="*/ 2286000 h 2286000"/>
              <a:gd name="connsiteX3" fmla="*/ 0 w 5028610"/>
              <a:gd name="connsiteY3" fmla="*/ 2286000 h 2286000"/>
              <a:gd name="connsiteX4" fmla="*/ 272815 w 5028610"/>
              <a:gd name="connsiteY4" fmla="*/ 6296 h 2286000"/>
              <a:gd name="connsiteX0" fmla="*/ 66974 w 4822769"/>
              <a:gd name="connsiteY0" fmla="*/ 6296 h 2286000"/>
              <a:gd name="connsiteX1" fmla="*/ 4822769 w 4822769"/>
              <a:gd name="connsiteY1" fmla="*/ 0 h 2286000"/>
              <a:gd name="connsiteX2" fmla="*/ 3232539 w 4822769"/>
              <a:gd name="connsiteY2" fmla="*/ 2286000 h 2286000"/>
              <a:gd name="connsiteX3" fmla="*/ 0 w 4822769"/>
              <a:gd name="connsiteY3" fmla="*/ 2286000 h 2286000"/>
              <a:gd name="connsiteX4" fmla="*/ 66974 w 4822769"/>
              <a:gd name="connsiteY4" fmla="*/ 6296 h 2286000"/>
              <a:gd name="connsiteX0" fmla="*/ 66974 w 4822769"/>
              <a:gd name="connsiteY0" fmla="*/ 6296 h 2286000"/>
              <a:gd name="connsiteX1" fmla="*/ 4822769 w 4822769"/>
              <a:gd name="connsiteY1" fmla="*/ 0 h 2286000"/>
              <a:gd name="connsiteX2" fmla="*/ 3232539 w 4822769"/>
              <a:gd name="connsiteY2" fmla="*/ 2286000 h 2286000"/>
              <a:gd name="connsiteX3" fmla="*/ 0 w 4822769"/>
              <a:gd name="connsiteY3" fmla="*/ 2286000 h 2286000"/>
              <a:gd name="connsiteX4" fmla="*/ 66974 w 4822769"/>
              <a:gd name="connsiteY4" fmla="*/ 6296 h 2286000"/>
              <a:gd name="connsiteX0" fmla="*/ 27134 w 4782929"/>
              <a:gd name="connsiteY0" fmla="*/ 6296 h 2286000"/>
              <a:gd name="connsiteX1" fmla="*/ 4782929 w 4782929"/>
              <a:gd name="connsiteY1" fmla="*/ 0 h 2286000"/>
              <a:gd name="connsiteX2" fmla="*/ 3192699 w 4782929"/>
              <a:gd name="connsiteY2" fmla="*/ 2286000 h 2286000"/>
              <a:gd name="connsiteX3" fmla="*/ 0 w 4782929"/>
              <a:gd name="connsiteY3" fmla="*/ 2286000 h 2286000"/>
              <a:gd name="connsiteX4" fmla="*/ 27134 w 4782929"/>
              <a:gd name="connsiteY4" fmla="*/ 6296 h 2286000"/>
              <a:gd name="connsiteX0" fmla="*/ 27134 w 4782929"/>
              <a:gd name="connsiteY0" fmla="*/ 6296 h 2286000"/>
              <a:gd name="connsiteX1" fmla="*/ 4782929 w 4782929"/>
              <a:gd name="connsiteY1" fmla="*/ 0 h 2286000"/>
              <a:gd name="connsiteX2" fmla="*/ 3192699 w 4782929"/>
              <a:gd name="connsiteY2" fmla="*/ 2286000 h 2286000"/>
              <a:gd name="connsiteX3" fmla="*/ 0 w 4782929"/>
              <a:gd name="connsiteY3" fmla="*/ 2286000 h 2286000"/>
              <a:gd name="connsiteX4" fmla="*/ 27134 w 4782929"/>
              <a:gd name="connsiteY4" fmla="*/ 6296 h 2286000"/>
              <a:gd name="connsiteX0" fmla="*/ 27134 w 4782929"/>
              <a:gd name="connsiteY0" fmla="*/ 0 h 2286344"/>
              <a:gd name="connsiteX1" fmla="*/ 4782929 w 4782929"/>
              <a:gd name="connsiteY1" fmla="*/ 344 h 2286344"/>
              <a:gd name="connsiteX2" fmla="*/ 3192699 w 4782929"/>
              <a:gd name="connsiteY2" fmla="*/ 2286344 h 2286344"/>
              <a:gd name="connsiteX3" fmla="*/ 0 w 4782929"/>
              <a:gd name="connsiteY3" fmla="*/ 2286344 h 2286344"/>
              <a:gd name="connsiteX4" fmla="*/ 27134 w 4782929"/>
              <a:gd name="connsiteY4" fmla="*/ 0 h 2286344"/>
              <a:gd name="connsiteX0" fmla="*/ 574 w 4756369"/>
              <a:gd name="connsiteY0" fmla="*/ 0 h 2286344"/>
              <a:gd name="connsiteX1" fmla="*/ 4756369 w 4756369"/>
              <a:gd name="connsiteY1" fmla="*/ 344 h 2286344"/>
              <a:gd name="connsiteX2" fmla="*/ 3166139 w 4756369"/>
              <a:gd name="connsiteY2" fmla="*/ 2286344 h 2286344"/>
              <a:gd name="connsiteX3" fmla="*/ 0 w 4756369"/>
              <a:gd name="connsiteY3" fmla="*/ 2286344 h 2286344"/>
              <a:gd name="connsiteX4" fmla="*/ 574 w 4756369"/>
              <a:gd name="connsiteY4" fmla="*/ 0 h 2286344"/>
              <a:gd name="connsiteX0" fmla="*/ 904784 w 4756369"/>
              <a:gd name="connsiteY0" fmla="*/ 15948 h 2286000"/>
              <a:gd name="connsiteX1" fmla="*/ 4756369 w 4756369"/>
              <a:gd name="connsiteY1" fmla="*/ 0 h 2286000"/>
              <a:gd name="connsiteX2" fmla="*/ 3166139 w 4756369"/>
              <a:gd name="connsiteY2" fmla="*/ 2286000 h 2286000"/>
              <a:gd name="connsiteX3" fmla="*/ 0 w 4756369"/>
              <a:gd name="connsiteY3" fmla="*/ 2286000 h 2286000"/>
              <a:gd name="connsiteX4" fmla="*/ 904784 w 4756369"/>
              <a:gd name="connsiteY4" fmla="*/ 15948 h 2286000"/>
              <a:gd name="connsiteX0" fmla="*/ 25012 w 3876597"/>
              <a:gd name="connsiteY0" fmla="*/ 15948 h 2294145"/>
              <a:gd name="connsiteX1" fmla="*/ 3876597 w 3876597"/>
              <a:gd name="connsiteY1" fmla="*/ 0 h 2294145"/>
              <a:gd name="connsiteX2" fmla="*/ 2286367 w 3876597"/>
              <a:gd name="connsiteY2" fmla="*/ 2286000 h 2294145"/>
              <a:gd name="connsiteX3" fmla="*/ 0 w 3876597"/>
              <a:gd name="connsiteY3" fmla="*/ 2294145 h 2294145"/>
              <a:gd name="connsiteX4" fmla="*/ 25012 w 3876597"/>
              <a:gd name="connsiteY4" fmla="*/ 15948 h 2294145"/>
              <a:gd name="connsiteX0" fmla="*/ 16866 w 3876597"/>
              <a:gd name="connsiteY0" fmla="*/ 15948 h 2294145"/>
              <a:gd name="connsiteX1" fmla="*/ 3876597 w 3876597"/>
              <a:gd name="connsiteY1" fmla="*/ 0 h 2294145"/>
              <a:gd name="connsiteX2" fmla="*/ 2286367 w 3876597"/>
              <a:gd name="connsiteY2" fmla="*/ 2286000 h 2294145"/>
              <a:gd name="connsiteX3" fmla="*/ 0 w 3876597"/>
              <a:gd name="connsiteY3" fmla="*/ 2294145 h 2294145"/>
              <a:gd name="connsiteX4" fmla="*/ 16866 w 3876597"/>
              <a:gd name="connsiteY4" fmla="*/ 15948 h 2294145"/>
              <a:gd name="connsiteX0" fmla="*/ 16866 w 3927033"/>
              <a:gd name="connsiteY0" fmla="*/ 15948 h 2294145"/>
              <a:gd name="connsiteX1" fmla="*/ 3927033 w 3927033"/>
              <a:gd name="connsiteY1" fmla="*/ 0 h 2294145"/>
              <a:gd name="connsiteX2" fmla="*/ 2286367 w 3927033"/>
              <a:gd name="connsiteY2" fmla="*/ 2286000 h 2294145"/>
              <a:gd name="connsiteX3" fmla="*/ 0 w 3927033"/>
              <a:gd name="connsiteY3" fmla="*/ 2294145 h 2294145"/>
              <a:gd name="connsiteX4" fmla="*/ 16866 w 3927033"/>
              <a:gd name="connsiteY4" fmla="*/ 15948 h 2294145"/>
              <a:gd name="connsiteX0" fmla="*/ 16866 w 3927033"/>
              <a:gd name="connsiteY0" fmla="*/ 15948 h 2294145"/>
              <a:gd name="connsiteX1" fmla="*/ 3927033 w 3927033"/>
              <a:gd name="connsiteY1" fmla="*/ 0 h 2294145"/>
              <a:gd name="connsiteX2" fmla="*/ 2286367 w 3927033"/>
              <a:gd name="connsiteY2" fmla="*/ 2286000 h 2294145"/>
              <a:gd name="connsiteX3" fmla="*/ 0 w 3927033"/>
              <a:gd name="connsiteY3" fmla="*/ 2294145 h 2294145"/>
              <a:gd name="connsiteX4" fmla="*/ 16866 w 3927033"/>
              <a:gd name="connsiteY4" fmla="*/ 15948 h 2294145"/>
              <a:gd name="connsiteX0" fmla="*/ 16866 w 3927033"/>
              <a:gd name="connsiteY0" fmla="*/ 15948 h 2294145"/>
              <a:gd name="connsiteX1" fmla="*/ 3927033 w 3927033"/>
              <a:gd name="connsiteY1" fmla="*/ 0 h 2294145"/>
              <a:gd name="connsiteX2" fmla="*/ 2335343 w 3927033"/>
              <a:gd name="connsiteY2" fmla="*/ 2286001 h 2294145"/>
              <a:gd name="connsiteX3" fmla="*/ 0 w 3927033"/>
              <a:gd name="connsiteY3" fmla="*/ 2294145 h 2294145"/>
              <a:gd name="connsiteX4" fmla="*/ 16866 w 3927033"/>
              <a:gd name="connsiteY4" fmla="*/ 15948 h 2294145"/>
              <a:gd name="connsiteX0" fmla="*/ 16866 w 3927033"/>
              <a:gd name="connsiteY0" fmla="*/ 0 h 2278197"/>
              <a:gd name="connsiteX1" fmla="*/ 3927033 w 3927033"/>
              <a:gd name="connsiteY1" fmla="*/ 864 h 2278197"/>
              <a:gd name="connsiteX2" fmla="*/ 2335343 w 3927033"/>
              <a:gd name="connsiteY2" fmla="*/ 2270053 h 2278197"/>
              <a:gd name="connsiteX3" fmla="*/ 0 w 3927033"/>
              <a:gd name="connsiteY3" fmla="*/ 2278197 h 2278197"/>
              <a:gd name="connsiteX4" fmla="*/ 16866 w 3927033"/>
              <a:gd name="connsiteY4" fmla="*/ 0 h 2278197"/>
              <a:gd name="connsiteX0" fmla="*/ 16866 w 3927033"/>
              <a:gd name="connsiteY0" fmla="*/ 0 h 2278197"/>
              <a:gd name="connsiteX1" fmla="*/ 3927033 w 3927033"/>
              <a:gd name="connsiteY1" fmla="*/ 864 h 2278197"/>
              <a:gd name="connsiteX2" fmla="*/ 2335343 w 3927033"/>
              <a:gd name="connsiteY2" fmla="*/ 2270053 h 2278197"/>
              <a:gd name="connsiteX3" fmla="*/ 0 w 3927033"/>
              <a:gd name="connsiteY3" fmla="*/ 2278197 h 2278197"/>
              <a:gd name="connsiteX4" fmla="*/ 16866 w 3927033"/>
              <a:gd name="connsiteY4" fmla="*/ 0 h 2278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033" h="2278197">
                <a:moveTo>
                  <a:pt x="16866" y="0"/>
                </a:moveTo>
                <a:lnTo>
                  <a:pt x="3927033" y="864"/>
                </a:lnTo>
                <a:lnTo>
                  <a:pt x="2335343" y="2270053"/>
                </a:lnTo>
                <a:lnTo>
                  <a:pt x="0" y="2278197"/>
                </a:lnTo>
                <a:cubicBezTo>
                  <a:pt x="191" y="1516082"/>
                  <a:pt x="16675" y="762115"/>
                  <a:pt x="16866" y="0"/>
                </a:cubicBezTo>
                <a:close/>
              </a:path>
            </a:pathLst>
          </a:custGeom>
        </p:spPr>
        <p:txBody>
          <a:bodyPr/>
          <a:lstStyle>
            <a:lvl1pPr marL="0" indent="0">
              <a:buNone/>
              <a:defRPr sz="1600"/>
            </a:lvl1pPr>
          </a:lstStyle>
          <a:p>
            <a:endParaRPr lang="id-ID" dirty="0"/>
          </a:p>
        </p:txBody>
      </p:sp>
      <p:sp>
        <p:nvSpPr>
          <p:cNvPr id="3" name="Picture Placeholder 2"/>
          <p:cNvSpPr>
            <a:spLocks noGrp="1"/>
          </p:cNvSpPr>
          <p:nvPr>
            <p:ph type="pic" sz="quarter" idx="14"/>
          </p:nvPr>
        </p:nvSpPr>
        <p:spPr>
          <a:xfrm flipH="1">
            <a:off x="7502272" y="2003038"/>
            <a:ext cx="4680000" cy="2646000"/>
          </a:xfrm>
          <a:custGeom>
            <a:avLst/>
            <a:gdLst>
              <a:gd name="connsiteX0" fmla="*/ 0 w 2640730"/>
              <a:gd name="connsiteY0" fmla="*/ 0 h 2646000"/>
              <a:gd name="connsiteX1" fmla="*/ 2640730 w 2640730"/>
              <a:gd name="connsiteY1" fmla="*/ 0 h 2646000"/>
              <a:gd name="connsiteX2" fmla="*/ 2640730 w 2640730"/>
              <a:gd name="connsiteY2" fmla="*/ 2646000 h 2646000"/>
              <a:gd name="connsiteX3" fmla="*/ 0 w 2640730"/>
              <a:gd name="connsiteY3" fmla="*/ 2646000 h 2646000"/>
              <a:gd name="connsiteX4" fmla="*/ 0 w 2640730"/>
              <a:gd name="connsiteY4" fmla="*/ 0 h 2646000"/>
              <a:gd name="connsiteX0" fmla="*/ 0 w 4497811"/>
              <a:gd name="connsiteY0" fmla="*/ 0 h 2646000"/>
              <a:gd name="connsiteX1" fmla="*/ 2640730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 name="connsiteX0" fmla="*/ 0 w 4497811"/>
              <a:gd name="connsiteY0" fmla="*/ 0 h 2646000"/>
              <a:gd name="connsiteX1" fmla="*/ 2659428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 name="connsiteX0" fmla="*/ 0 w 4497811"/>
              <a:gd name="connsiteY0" fmla="*/ 0 h 2646000"/>
              <a:gd name="connsiteX1" fmla="*/ 2734219 w 4497811"/>
              <a:gd name="connsiteY1" fmla="*/ 0 h 2646000"/>
              <a:gd name="connsiteX2" fmla="*/ 4497811 w 4497811"/>
              <a:gd name="connsiteY2" fmla="*/ 2636573 h 2646000"/>
              <a:gd name="connsiteX3" fmla="*/ 0 w 4497811"/>
              <a:gd name="connsiteY3" fmla="*/ 2646000 h 2646000"/>
              <a:gd name="connsiteX4" fmla="*/ 0 w 4497811"/>
              <a:gd name="connsiteY4" fmla="*/ 0 h 264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811" h="2646000">
                <a:moveTo>
                  <a:pt x="0" y="0"/>
                </a:moveTo>
                <a:lnTo>
                  <a:pt x="2734219" y="0"/>
                </a:lnTo>
                <a:lnTo>
                  <a:pt x="4497811" y="2636573"/>
                </a:lnTo>
                <a:lnTo>
                  <a:pt x="0" y="2646000"/>
                </a:lnTo>
                <a:lnTo>
                  <a:pt x="0" y="0"/>
                </a:lnTo>
                <a:close/>
              </a:path>
            </a:pathLst>
          </a:custGeom>
        </p:spPr>
        <p:txBody>
          <a:bodyPr/>
          <a:lstStyle>
            <a:lvl1pPr>
              <a:defRPr sz="1600"/>
            </a:lvl1pPr>
          </a:lstStyle>
          <a:p>
            <a:endParaRPr lang="id-ID" dirty="0"/>
          </a:p>
        </p:txBody>
      </p:sp>
      <p:sp>
        <p:nvSpPr>
          <p:cNvPr id="5" name="Slide Number Placeholder 2"/>
          <p:cNvSpPr>
            <a:spLocks noGrp="1"/>
          </p:cNvSpPr>
          <p:nvPr>
            <p:ph type="sldNum" sz="quarter" idx="10"/>
          </p:nvPr>
        </p:nvSpPr>
        <p:spPr>
          <a:xfrm>
            <a:off x="11037600" y="6372000"/>
            <a:ext cx="834825" cy="286341"/>
          </a:xfrm>
        </p:spPr>
        <p:txBody>
          <a:bodyPr/>
          <a:lstStyle>
            <a:lvl1pPr>
              <a:defRPr sz="1400"/>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Date Placeholder 1"/>
          <p:cNvSpPr>
            <a:spLocks noGrp="1"/>
          </p:cNvSpPr>
          <p:nvPr>
            <p:ph type="dt" sz="half" idx="15"/>
          </p:nvPr>
        </p:nvSpPr>
        <p:spPr/>
        <p:txBody>
          <a:bodyPr/>
          <a:lstStyle/>
          <a:p>
            <a:fld id="{30A6518E-E2DF-46C7-8AF3-662963D267DF}" type="datetime1">
              <a:rPr lang="lv-LV" smtClean="0">
                <a:solidFill>
                  <a:srgbClr val="0A0A0A">
                    <a:tint val="75000"/>
                  </a:srgbClr>
                </a:solidFill>
              </a:rPr>
              <a:pPr/>
              <a:t>30.11.2016</a:t>
            </a:fld>
            <a:endParaRPr lang="lv-LV" dirty="0">
              <a:solidFill>
                <a:srgbClr val="0A0A0A">
                  <a:tint val="75000"/>
                </a:srgbClr>
              </a:solidFill>
            </a:endParaRPr>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65742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Picture Placeholder Bi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2B114BB-8AB0-417D-893A-988C921FA075}" type="slidenum">
              <a:rPr lang="id-ID" smtClean="0"/>
              <a:pPr/>
              <a:t>‹#›</a:t>
            </a:fld>
            <a:endParaRPr lang="id-ID" dirty="0"/>
          </a:p>
        </p:txBody>
      </p:sp>
      <p:sp>
        <p:nvSpPr>
          <p:cNvPr id="6" name="Picture Placeholder 3"/>
          <p:cNvSpPr>
            <a:spLocks noGrp="1"/>
          </p:cNvSpPr>
          <p:nvPr>
            <p:ph type="pic" sz="quarter" idx="13"/>
          </p:nvPr>
        </p:nvSpPr>
        <p:spPr>
          <a:xfrm>
            <a:off x="1047751" y="1625244"/>
            <a:ext cx="2524125" cy="2524125"/>
          </a:xfrm>
          <a:prstGeom prst="ellipse">
            <a:avLst/>
          </a:prstGeom>
        </p:spPr>
      </p:sp>
      <p:sp>
        <p:nvSpPr>
          <p:cNvPr id="2" name="Date Placeholder 1"/>
          <p:cNvSpPr>
            <a:spLocks noGrp="1"/>
          </p:cNvSpPr>
          <p:nvPr>
            <p:ph type="dt" sz="half" idx="14"/>
          </p:nvPr>
        </p:nvSpPr>
        <p:spPr/>
        <p:txBody>
          <a:bodyPr/>
          <a:lstStyle/>
          <a:p>
            <a:fld id="{6E45C89C-EB6B-497D-8E5E-64BD5796769A}" type="datetime1">
              <a:rPr lang="lv-LV" smtClean="0"/>
              <a:t>30.11.2016</a:t>
            </a:fld>
            <a:endParaRPr lang="lv-LV" dirty="0"/>
          </a:p>
        </p:txBody>
      </p:sp>
      <p:sp>
        <p:nvSpPr>
          <p:cNvPr id="4" name="Title 3"/>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122236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5210356" y="978152"/>
            <a:ext cx="1764000" cy="1764000"/>
          </a:xfrm>
          <a:prstGeom prst="ellipse">
            <a:avLst/>
          </a:prstGeom>
        </p:spPr>
      </p:sp>
      <p:sp>
        <p:nvSpPr>
          <p:cNvPr id="2" name="Slide Number Placeholder 2"/>
          <p:cNvSpPr>
            <a:spLocks noGrp="1"/>
          </p:cNvSpPr>
          <p:nvPr>
            <p:ph type="sldNum" sz="quarter" idx="10"/>
          </p:nvPr>
        </p:nvSpPr>
        <p:spPr>
          <a:xfrm>
            <a:off x="11037601" y="6379202"/>
            <a:ext cx="834825" cy="286341"/>
          </a:xfrm>
        </p:spPr>
        <p:txBody>
          <a:bodyPr/>
          <a:lstStyle>
            <a:lvl1pPr>
              <a:defRPr sz="1400"/>
            </a:lvl1pPr>
          </a:lstStyle>
          <a:p>
            <a:fld id="{72B114BB-8AB0-417D-893A-988C921FA075}" type="slidenum">
              <a:rPr lang="id-ID" smtClean="0"/>
              <a:pPr/>
              <a:t>‹#›</a:t>
            </a:fld>
            <a:endParaRPr lang="id-ID" dirty="0"/>
          </a:p>
        </p:txBody>
      </p:sp>
      <p:sp>
        <p:nvSpPr>
          <p:cNvPr id="3" name="Date Placeholder 2"/>
          <p:cNvSpPr>
            <a:spLocks noGrp="1"/>
          </p:cNvSpPr>
          <p:nvPr>
            <p:ph type="dt" sz="half" idx="14"/>
          </p:nvPr>
        </p:nvSpPr>
        <p:spPr/>
        <p:txBody>
          <a:bodyPr/>
          <a:lstStyle/>
          <a:p>
            <a:fld id="{1E0F07FD-9825-4F16-86C6-977ED49B642B}" type="datetime1">
              <a:rPr lang="lv-LV" smtClean="0"/>
              <a:t>30.11.2016</a:t>
            </a:fld>
            <a:endParaRPr lang="lv-LV" dirty="0"/>
          </a:p>
        </p:txBody>
      </p:sp>
    </p:spTree>
    <p:extLst>
      <p:ext uri="{BB962C8B-B14F-4D97-AF65-F5344CB8AC3E}">
        <p14:creationId xmlns:p14="http://schemas.microsoft.com/office/powerpoint/2010/main" val="119953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2.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33.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g"/><Relationship Id="rId2" Type="http://schemas.openxmlformats.org/officeDocument/2006/relationships/slideLayout" Target="../slideLayouts/slideLayout47.xml"/><Relationship Id="rId16" Type="http://schemas.openxmlformats.org/officeDocument/2006/relationships/theme" Target="../theme/theme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Freeform 29"/>
          <p:cNvSpPr>
            <a:spLocks/>
          </p:cNvSpPr>
          <p:nvPr/>
        </p:nvSpPr>
        <p:spPr bwMode="auto">
          <a:xfrm>
            <a:off x="11097993" y="6362562"/>
            <a:ext cx="715763" cy="319193"/>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97999B"/>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Slide Number Placeholder 3"/>
          <p:cNvSpPr>
            <a:spLocks noGrp="1"/>
          </p:cNvSpPr>
          <p:nvPr>
            <p:ph type="sldNum" sz="quarter" idx="4"/>
          </p:nvPr>
        </p:nvSpPr>
        <p:spPr>
          <a:xfrm>
            <a:off x="11038461" y="6372002"/>
            <a:ext cx="834825" cy="319193"/>
          </a:xfrm>
          <a:prstGeom prst="rect">
            <a:avLst/>
          </a:prstGeom>
        </p:spPr>
        <p:txBody>
          <a:bodyPr wrap="none"/>
          <a:lstStyle>
            <a:lvl1pPr algn="ctr">
              <a:defRPr sz="1400" b="0">
                <a:solidFill>
                  <a:schemeClr val="bg1"/>
                </a:solidFill>
                <a:latin typeface="Nexa Bold" pitchFamily="50" charset="-70"/>
              </a:defRPr>
            </a:lvl1pPr>
          </a:lstStyle>
          <a:p>
            <a:fld id="{72B114BB-8AB0-417D-893A-988C921FA075}" type="slidenum">
              <a:rPr lang="id-ID" smtClean="0"/>
              <a:pPr/>
              <a:t>‹#›</a:t>
            </a:fld>
            <a:endParaRPr lang="id-ID" dirty="0"/>
          </a:p>
        </p:txBody>
      </p:sp>
      <p:sp>
        <p:nvSpPr>
          <p:cNvPr id="2" name="Title Placeholder 1"/>
          <p:cNvSpPr>
            <a:spLocks noGrp="1"/>
          </p:cNvSpPr>
          <p:nvPr>
            <p:ph type="title"/>
          </p:nvPr>
        </p:nvSpPr>
        <p:spPr>
          <a:xfrm>
            <a:off x="3189769" y="628383"/>
            <a:ext cx="5794745" cy="764482"/>
          </a:xfrm>
          <a:prstGeom prst="rect">
            <a:avLst/>
          </a:prstGeom>
        </p:spPr>
        <p:txBody>
          <a:bodyPr vert="horz" lIns="91440" tIns="45720" rIns="91440" bIns="45720" rtlCol="0" anchor="ctr">
            <a:noAutofit/>
          </a:bodyPr>
          <a:lstStyle/>
          <a:p>
            <a:r>
              <a:rPr lang="lv-LV" dirty="0"/>
              <a:t>GARŠ SLAIDA NOSAUKUMS</a:t>
            </a:r>
          </a:p>
        </p:txBody>
      </p:sp>
      <p:sp>
        <p:nvSpPr>
          <p:cNvPr id="3" name="Text Placeholder 2"/>
          <p:cNvSpPr>
            <a:spLocks noGrp="1"/>
          </p:cNvSpPr>
          <p:nvPr>
            <p:ph type="body" idx="1"/>
          </p:nvPr>
        </p:nvSpPr>
        <p:spPr>
          <a:xfrm>
            <a:off x="1052625" y="1477926"/>
            <a:ext cx="10045369" cy="4648238"/>
          </a:xfrm>
          <a:prstGeom prst="rect">
            <a:avLst/>
          </a:prstGeom>
        </p:spPr>
        <p:txBody>
          <a:bodyPr vert="horz" lIns="91440" tIns="45720" rIns="91440" bIns="45720" rtlCol="0">
            <a:normAutofit/>
          </a:bodyPr>
          <a:lstStyle/>
          <a:p>
            <a:pPr lvl="0"/>
            <a:r>
              <a:rPr lang="lv-LV" dirty="0"/>
              <a:t>Pamata teksts</a:t>
            </a:r>
            <a:endParaRPr lang="en-US" dirty="0"/>
          </a:p>
          <a:p>
            <a:pPr lvl="1"/>
            <a:r>
              <a:rPr lang="lv-LV" dirty="0"/>
              <a:t>Teksts 2. pakāpe</a:t>
            </a:r>
            <a:endParaRPr lang="en-US" dirty="0"/>
          </a:p>
          <a:p>
            <a:pPr lvl="2"/>
            <a:r>
              <a:rPr lang="lv-LV" dirty="0"/>
              <a:t>Teksts 3. pakāpe</a:t>
            </a:r>
            <a:endParaRPr lang="en-US" dirty="0"/>
          </a:p>
          <a:p>
            <a:pPr lvl="3"/>
            <a:r>
              <a:rPr lang="lv-LV" dirty="0"/>
              <a:t>Teksts 4. pakāpe</a:t>
            </a:r>
          </a:p>
        </p:txBody>
      </p:sp>
      <p:sp>
        <p:nvSpPr>
          <p:cNvPr id="4" name="Date Placeholder 3"/>
          <p:cNvSpPr>
            <a:spLocks noGrp="1"/>
          </p:cNvSpPr>
          <p:nvPr>
            <p:ph type="dt" sz="half" idx="2"/>
          </p:nvPr>
        </p:nvSpPr>
        <p:spPr>
          <a:xfrm>
            <a:off x="615356" y="6348099"/>
            <a:ext cx="2844800" cy="365125"/>
          </a:xfrm>
          <a:prstGeom prst="rect">
            <a:avLst/>
          </a:prstGeom>
        </p:spPr>
        <p:txBody>
          <a:bodyPr vert="horz" lIns="91440" tIns="45720" rIns="91440" bIns="45720" rtlCol="0" anchor="ctr"/>
          <a:lstStyle>
            <a:lvl1pPr algn="l">
              <a:defRPr sz="1200">
                <a:solidFill>
                  <a:schemeClr val="tx1">
                    <a:tint val="75000"/>
                  </a:schemeClr>
                </a:solidFill>
                <a:latin typeface="Nexa Light" pitchFamily="50" charset="-70"/>
              </a:defRPr>
            </a:lvl1pPr>
          </a:lstStyle>
          <a:p>
            <a:fld id="{56B15105-1C62-40F4-9BE2-538E495B3990}" type="datetime1">
              <a:rPr lang="lv-LV" smtClean="0"/>
              <a:t>30.11.2016</a:t>
            </a:fld>
            <a:endParaRPr lang="lv-LV" dirty="0"/>
          </a:p>
        </p:txBody>
      </p:sp>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3241" y="133139"/>
            <a:ext cx="1857723" cy="671466"/>
          </a:xfrm>
          <a:prstGeom prst="rect">
            <a:avLst/>
          </a:prstGeom>
        </p:spPr>
      </p:pic>
    </p:spTree>
    <p:extLst>
      <p:ext uri="{BB962C8B-B14F-4D97-AF65-F5344CB8AC3E}">
        <p14:creationId xmlns:p14="http://schemas.microsoft.com/office/powerpoint/2010/main" val="2559181544"/>
      </p:ext>
    </p:extLst>
  </p:cSld>
  <p:clrMap bg1="lt1" tx1="dk1" bg2="lt2" tx2="dk2" accent1="accent1" accent2="accent2" accent3="accent3" accent4="accent4" accent5="accent5" accent6="accent6" hlink="hlink" folHlink="folHlink"/>
  <p:sldLayoutIdLst>
    <p:sldLayoutId id="2147483693" r:id="rId1"/>
    <p:sldLayoutId id="2147483655" r:id="rId2"/>
    <p:sldLayoutId id="2147483686" r:id="rId3"/>
    <p:sldLayoutId id="2147483692" r:id="rId4"/>
    <p:sldLayoutId id="2147483667" r:id="rId5"/>
    <p:sldLayoutId id="2147483678" r:id="rId6"/>
    <p:sldLayoutId id="2147483671" r:id="rId7"/>
    <p:sldLayoutId id="2147483675" r:id="rId8"/>
    <p:sldLayoutId id="2147483657" r:id="rId9"/>
    <p:sldLayoutId id="2147483659" r:id="rId10"/>
    <p:sldLayoutId id="2147483689" r:id="rId11"/>
    <p:sldLayoutId id="2147483662" r:id="rId12"/>
    <p:sldLayoutId id="2147483696" r:id="rId13"/>
    <p:sldLayoutId id="2147483796" r:id="rId14"/>
    <p:sldLayoutId id="2147483797" r:id="rId15"/>
    <p:sldLayoutId id="2147483798" r:id="rId16"/>
  </p:sldLayoutIdLst>
  <p:hf hdr="0" ftr="0"/>
  <p:txStyles>
    <p:titleStyle>
      <a:lvl1pPr algn="ctr" defTabSz="914400" rtl="0" eaLnBrk="1" latinLnBrk="0" hangingPunct="1">
        <a:lnSpc>
          <a:spcPct val="90000"/>
        </a:lnSpc>
        <a:spcBef>
          <a:spcPct val="0"/>
        </a:spcBef>
        <a:buNone/>
        <a:defRPr sz="2800" b="1" kern="1200" baseline="0">
          <a:solidFill>
            <a:schemeClr val="tx1"/>
          </a:solidFill>
          <a:effectLst/>
          <a:latin typeface="Nexa Black" pitchFamily="50" charset="-70"/>
          <a:ea typeface="+mj-ea"/>
          <a:cs typeface="+mj-cs"/>
        </a:defRPr>
      </a:lvl1pPr>
    </p:titleStyle>
    <p:bodyStyle>
      <a:lvl1pPr marL="228600" indent="-228600" algn="l" defTabSz="914400" rtl="0" eaLnBrk="1" latinLnBrk="0" hangingPunct="1">
        <a:lnSpc>
          <a:spcPct val="90000"/>
        </a:lnSpc>
        <a:spcBef>
          <a:spcPts val="1000"/>
        </a:spcBef>
        <a:buClr>
          <a:srgbClr val="D22630"/>
        </a:buClr>
        <a:buFont typeface="Wingdings" pitchFamily="2" charset="2"/>
        <a:buChar char="§"/>
        <a:defRPr sz="2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97999B"/>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241" y="133139"/>
            <a:ext cx="1857723" cy="671466"/>
          </a:xfrm>
          <a:prstGeom prst="rect">
            <a:avLst/>
          </a:prstGeom>
        </p:spPr>
      </p:pic>
      <p:sp>
        <p:nvSpPr>
          <p:cNvPr id="5" name="Freeform 29"/>
          <p:cNvSpPr>
            <a:spLocks/>
          </p:cNvSpPr>
          <p:nvPr/>
        </p:nvSpPr>
        <p:spPr bwMode="auto">
          <a:xfrm>
            <a:off x="11097993" y="6362562"/>
            <a:ext cx="715763" cy="319193"/>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97999B"/>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Slide Number Placeholder 3"/>
          <p:cNvSpPr>
            <a:spLocks noGrp="1"/>
          </p:cNvSpPr>
          <p:nvPr>
            <p:ph type="sldNum" sz="quarter" idx="4"/>
          </p:nvPr>
        </p:nvSpPr>
        <p:spPr>
          <a:xfrm>
            <a:off x="11038461" y="6372002"/>
            <a:ext cx="834825" cy="319193"/>
          </a:xfrm>
          <a:prstGeom prst="rect">
            <a:avLst/>
          </a:prstGeom>
        </p:spPr>
        <p:txBody>
          <a:bodyPr wrap="none"/>
          <a:lstStyle>
            <a:lvl1pPr algn="ctr">
              <a:defRPr sz="1400" b="0">
                <a:solidFill>
                  <a:schemeClr val="bg1"/>
                </a:solidFill>
                <a:latin typeface="Nexa Bold" pitchFamily="50" charset="-70"/>
              </a:defRPr>
            </a:lvl1pPr>
          </a:lstStyle>
          <a:p>
            <a:fld id="{72B114BB-8AB0-417D-893A-988C921FA075}" type="slidenum">
              <a:rPr lang="id-ID" smtClean="0"/>
              <a:pPr/>
              <a:t>‹#›</a:t>
            </a:fld>
            <a:endParaRPr lang="id-ID" dirty="0"/>
          </a:p>
        </p:txBody>
      </p:sp>
    </p:spTree>
    <p:extLst>
      <p:ext uri="{BB962C8B-B14F-4D97-AF65-F5344CB8AC3E}">
        <p14:creationId xmlns:p14="http://schemas.microsoft.com/office/powerpoint/2010/main" val="3071790486"/>
      </p:ext>
    </p:extLst>
  </p:cSld>
  <p:clrMap bg1="lt1" tx1="dk1" bg2="lt2" tx2="dk2" accent1="accent1" accent2="accent2" accent3="accent3" accent4="accent4" accent5="accent5" accent6="accent6" hlink="hlink" folHlink="folHlink"/>
  <p:sldLayoutIdLst>
    <p:sldLayoutId id="2147483682"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241" y="133139"/>
            <a:ext cx="1857723" cy="671466"/>
          </a:xfrm>
          <a:prstGeom prst="rect">
            <a:avLst/>
          </a:prstGeom>
        </p:spPr>
      </p:pic>
      <p:sp>
        <p:nvSpPr>
          <p:cNvPr id="3" name="Freeform 29"/>
          <p:cNvSpPr>
            <a:spLocks/>
          </p:cNvSpPr>
          <p:nvPr/>
        </p:nvSpPr>
        <p:spPr bwMode="auto">
          <a:xfrm>
            <a:off x="11097993" y="6362562"/>
            <a:ext cx="715763" cy="319193"/>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97999B"/>
          </a:solidFill>
          <a:ln>
            <a:noFill/>
          </a:ln>
        </p:spPr>
        <p:txBody>
          <a:bodyPr vert="horz" wrap="square" lIns="91440" tIns="45720" rIns="91440" bIns="45720" numCol="1" anchor="t" anchorCtr="0" compatLnSpc="1">
            <a:prstTxWarp prst="textNoShape">
              <a:avLst/>
            </a:prstTxWarp>
          </a:bodyPr>
          <a:lstStyle/>
          <a:p>
            <a:endParaRPr lang="id-ID"/>
          </a:p>
        </p:txBody>
      </p:sp>
      <p:sp>
        <p:nvSpPr>
          <p:cNvPr id="4" name="Slide Number Placeholder 3"/>
          <p:cNvSpPr>
            <a:spLocks noGrp="1"/>
          </p:cNvSpPr>
          <p:nvPr>
            <p:ph type="sldNum" sz="quarter" idx="4"/>
          </p:nvPr>
        </p:nvSpPr>
        <p:spPr>
          <a:xfrm>
            <a:off x="11038461" y="6372002"/>
            <a:ext cx="834825" cy="319193"/>
          </a:xfrm>
          <a:prstGeom prst="rect">
            <a:avLst/>
          </a:prstGeom>
        </p:spPr>
        <p:txBody>
          <a:bodyPr wrap="none"/>
          <a:lstStyle>
            <a:lvl1pPr algn="ctr">
              <a:defRPr sz="1400" b="0">
                <a:solidFill>
                  <a:schemeClr val="bg1"/>
                </a:solidFill>
                <a:latin typeface="Nexa Bold" pitchFamily="50" charset="-70"/>
              </a:defRPr>
            </a:lvl1pPr>
          </a:lstStyle>
          <a:p>
            <a:fld id="{72B114BB-8AB0-417D-893A-988C921FA075}" type="slidenum">
              <a:rPr lang="id-ID" smtClean="0"/>
              <a:pPr/>
              <a:t>‹#›</a:t>
            </a:fld>
            <a:endParaRPr lang="id-ID" dirty="0"/>
          </a:p>
        </p:txBody>
      </p:sp>
    </p:spTree>
    <p:extLst>
      <p:ext uri="{BB962C8B-B14F-4D97-AF65-F5344CB8AC3E}">
        <p14:creationId xmlns:p14="http://schemas.microsoft.com/office/powerpoint/2010/main" val="2213624654"/>
      </p:ext>
    </p:extLst>
  </p:cSld>
  <p:clrMap bg1="lt1" tx1="dk1" bg2="lt2" tx2="dk2" accent1="accent1" accent2="accent2" accent3="accent3" accent4="accent4" accent5="accent5" accent6="accent6" hlink="hlink" folHlink="folHlink"/>
  <p:sldLayoutIdLst>
    <p:sldLayoutId id="2147483668" r:id="rId1"/>
    <p:sldLayoutId id="2147483656" r:id="rId2"/>
    <p:sldLayoutId id="2147483677"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Freeform 29"/>
          <p:cNvSpPr>
            <a:spLocks/>
          </p:cNvSpPr>
          <p:nvPr/>
        </p:nvSpPr>
        <p:spPr bwMode="auto">
          <a:xfrm>
            <a:off x="11097992" y="6362560"/>
            <a:ext cx="715763" cy="319193"/>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97999B"/>
          </a:solidFill>
          <a:ln>
            <a:noFill/>
          </a:ln>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8" name="Slide Number Placeholder 3"/>
          <p:cNvSpPr>
            <a:spLocks noGrp="1"/>
          </p:cNvSpPr>
          <p:nvPr>
            <p:ph type="sldNum" sz="quarter" idx="4"/>
          </p:nvPr>
        </p:nvSpPr>
        <p:spPr>
          <a:xfrm>
            <a:off x="11038460" y="6372000"/>
            <a:ext cx="834825" cy="319193"/>
          </a:xfrm>
          <a:prstGeom prst="rect">
            <a:avLst/>
          </a:prstGeom>
        </p:spPr>
        <p:txBody>
          <a:bodyPr wrap="none"/>
          <a:lstStyle>
            <a:lvl1pPr algn="ctr">
              <a:defRPr sz="1400" b="0">
                <a:solidFill>
                  <a:schemeClr val="bg1"/>
                </a:solidFill>
                <a:latin typeface="Nexa Bold" pitchFamily="50" charset="-70"/>
              </a:defRPr>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Title Placeholder 1"/>
          <p:cNvSpPr>
            <a:spLocks noGrp="1"/>
          </p:cNvSpPr>
          <p:nvPr>
            <p:ph type="title"/>
          </p:nvPr>
        </p:nvSpPr>
        <p:spPr>
          <a:xfrm>
            <a:off x="3189767" y="628383"/>
            <a:ext cx="5794745" cy="764482"/>
          </a:xfrm>
          <a:prstGeom prst="rect">
            <a:avLst/>
          </a:prstGeom>
        </p:spPr>
        <p:txBody>
          <a:bodyPr vert="horz" lIns="91440" tIns="45720" rIns="91440" bIns="45720" rtlCol="0" anchor="ctr">
            <a:noAutofit/>
          </a:bodyPr>
          <a:lstStyle/>
          <a:p>
            <a:r>
              <a:rPr lang="lv-LV" dirty="0"/>
              <a:t>GARŠ SLAIDA NOSAUKUMS</a:t>
            </a:r>
          </a:p>
        </p:txBody>
      </p:sp>
      <p:sp>
        <p:nvSpPr>
          <p:cNvPr id="3" name="Text Placeholder 2"/>
          <p:cNvSpPr>
            <a:spLocks noGrp="1"/>
          </p:cNvSpPr>
          <p:nvPr>
            <p:ph type="body" idx="1"/>
          </p:nvPr>
        </p:nvSpPr>
        <p:spPr>
          <a:xfrm>
            <a:off x="1052623" y="1477926"/>
            <a:ext cx="10045369" cy="4648238"/>
          </a:xfrm>
          <a:prstGeom prst="rect">
            <a:avLst/>
          </a:prstGeom>
        </p:spPr>
        <p:txBody>
          <a:bodyPr vert="horz" lIns="91440" tIns="45720" rIns="91440" bIns="45720" rtlCol="0">
            <a:normAutofit/>
          </a:bodyPr>
          <a:lstStyle/>
          <a:p>
            <a:pPr lvl="0"/>
            <a:r>
              <a:rPr lang="lv-LV" dirty="0"/>
              <a:t>Pamata teksts</a:t>
            </a:r>
            <a:endParaRPr lang="en-US" dirty="0"/>
          </a:p>
          <a:p>
            <a:pPr lvl="1"/>
            <a:r>
              <a:rPr lang="lv-LV" dirty="0"/>
              <a:t>Teksts 2. pakāpe</a:t>
            </a:r>
            <a:endParaRPr lang="en-US" dirty="0"/>
          </a:p>
          <a:p>
            <a:pPr lvl="2"/>
            <a:r>
              <a:rPr lang="lv-LV" dirty="0"/>
              <a:t>Teksts 3. pakāpe</a:t>
            </a:r>
            <a:endParaRPr lang="en-US" dirty="0"/>
          </a:p>
          <a:p>
            <a:pPr lvl="3"/>
            <a:r>
              <a:rPr lang="lv-LV" dirty="0"/>
              <a:t>Teksts 4. pakāpe</a:t>
            </a:r>
          </a:p>
        </p:txBody>
      </p:sp>
      <p:sp>
        <p:nvSpPr>
          <p:cNvPr id="4" name="Date Placeholder 3"/>
          <p:cNvSpPr>
            <a:spLocks noGrp="1"/>
          </p:cNvSpPr>
          <p:nvPr>
            <p:ph type="dt" sz="half" idx="2"/>
          </p:nvPr>
        </p:nvSpPr>
        <p:spPr>
          <a:xfrm>
            <a:off x="615356" y="6348097"/>
            <a:ext cx="2844800" cy="365125"/>
          </a:xfrm>
          <a:prstGeom prst="rect">
            <a:avLst/>
          </a:prstGeom>
        </p:spPr>
        <p:txBody>
          <a:bodyPr vert="horz" lIns="91440" tIns="45720" rIns="91440" bIns="45720" rtlCol="0" anchor="ctr"/>
          <a:lstStyle>
            <a:lvl1pPr algn="l">
              <a:defRPr sz="1200">
                <a:solidFill>
                  <a:schemeClr val="tx1">
                    <a:tint val="75000"/>
                  </a:schemeClr>
                </a:solidFill>
                <a:latin typeface="Nexa Light" pitchFamily="50" charset="-70"/>
              </a:defRPr>
            </a:lvl1pPr>
          </a:lstStyle>
          <a:p>
            <a:fld id="{56B15105-1C62-40F4-9BE2-538E495B3990}" type="datetime1">
              <a:rPr lang="lv-LV" smtClean="0">
                <a:solidFill>
                  <a:srgbClr val="0A0A0A">
                    <a:tint val="75000"/>
                  </a:srgbClr>
                </a:solidFill>
              </a:rPr>
              <a:pPr/>
              <a:t>30.11.2016</a:t>
            </a:fld>
            <a:endParaRPr lang="lv-LV" dirty="0">
              <a:solidFill>
                <a:srgbClr val="0A0A0A">
                  <a:tint val="75000"/>
                </a:srgbClr>
              </a:solidFill>
            </a:endParaRPr>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3241" y="133139"/>
            <a:ext cx="1857723" cy="671466"/>
          </a:xfrm>
          <a:prstGeom prst="rect">
            <a:avLst/>
          </a:prstGeom>
        </p:spPr>
      </p:pic>
    </p:spTree>
    <p:extLst>
      <p:ext uri="{BB962C8B-B14F-4D97-AF65-F5344CB8AC3E}">
        <p14:creationId xmlns:p14="http://schemas.microsoft.com/office/powerpoint/2010/main" val="410330238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p:txStyles>
    <p:titleStyle>
      <a:lvl1pPr algn="ctr" defTabSz="914400" rtl="0" eaLnBrk="1" latinLnBrk="0" hangingPunct="1">
        <a:lnSpc>
          <a:spcPct val="90000"/>
        </a:lnSpc>
        <a:spcBef>
          <a:spcPct val="0"/>
        </a:spcBef>
        <a:buNone/>
        <a:defRPr sz="2800" b="1" kern="1200" baseline="0">
          <a:solidFill>
            <a:schemeClr val="tx1"/>
          </a:solidFill>
          <a:effectLst/>
          <a:latin typeface="Nexa Black" pitchFamily="50" charset="-70"/>
          <a:ea typeface="+mj-ea"/>
          <a:cs typeface="+mj-cs"/>
        </a:defRPr>
      </a:lvl1pPr>
    </p:titleStyle>
    <p:bodyStyle>
      <a:lvl1pPr marL="228600" indent="-228600" algn="l" defTabSz="914400" rtl="0" eaLnBrk="1" latinLnBrk="0" hangingPunct="1">
        <a:lnSpc>
          <a:spcPct val="90000"/>
        </a:lnSpc>
        <a:spcBef>
          <a:spcPts val="1000"/>
        </a:spcBef>
        <a:buClr>
          <a:srgbClr val="D22630"/>
        </a:buClr>
        <a:buFont typeface="Wingdings" pitchFamily="2" charset="2"/>
        <a:buChar char="§"/>
        <a:defRPr sz="2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97999B"/>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241" y="133139"/>
            <a:ext cx="1857723" cy="671466"/>
          </a:xfrm>
          <a:prstGeom prst="rect">
            <a:avLst/>
          </a:prstGeom>
        </p:spPr>
      </p:pic>
      <p:sp>
        <p:nvSpPr>
          <p:cNvPr id="5" name="Freeform 29"/>
          <p:cNvSpPr>
            <a:spLocks/>
          </p:cNvSpPr>
          <p:nvPr/>
        </p:nvSpPr>
        <p:spPr bwMode="auto">
          <a:xfrm>
            <a:off x="11097992" y="6362560"/>
            <a:ext cx="715763" cy="319193"/>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97999B"/>
          </a:solidFill>
          <a:ln>
            <a:noFill/>
          </a:ln>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6" name="Slide Number Placeholder 3"/>
          <p:cNvSpPr>
            <a:spLocks noGrp="1"/>
          </p:cNvSpPr>
          <p:nvPr>
            <p:ph type="sldNum" sz="quarter" idx="4"/>
          </p:nvPr>
        </p:nvSpPr>
        <p:spPr>
          <a:xfrm>
            <a:off x="11038460" y="6372000"/>
            <a:ext cx="834825" cy="319193"/>
          </a:xfrm>
          <a:prstGeom prst="rect">
            <a:avLst/>
          </a:prstGeom>
        </p:spPr>
        <p:txBody>
          <a:bodyPr wrap="none"/>
          <a:lstStyle>
            <a:lvl1pPr algn="ctr">
              <a:defRPr sz="1400" b="0">
                <a:solidFill>
                  <a:schemeClr val="bg1"/>
                </a:solidFill>
                <a:latin typeface="Nexa Bold" pitchFamily="50" charset="-70"/>
              </a:defRPr>
            </a:lvl1pPr>
          </a:lstStyle>
          <a:p>
            <a:fld id="{72B114BB-8AB0-417D-893A-988C921FA075}" type="slidenum">
              <a:rPr lang="id-ID" smtClean="0">
                <a:solidFill>
                  <a:srgbClr val="FFFFFF"/>
                </a:solidFill>
              </a:rPr>
              <a:pPr/>
              <a:t>‹#›</a:t>
            </a:fld>
            <a:endParaRPr lang="id-ID" dirty="0">
              <a:solidFill>
                <a:srgbClr val="FFFFFF"/>
              </a:solidFill>
            </a:endParaRPr>
          </a:p>
        </p:txBody>
      </p:sp>
    </p:spTree>
    <p:extLst>
      <p:ext uri="{BB962C8B-B14F-4D97-AF65-F5344CB8AC3E}">
        <p14:creationId xmlns:p14="http://schemas.microsoft.com/office/powerpoint/2010/main" val="3274998384"/>
      </p:ext>
    </p:extLst>
  </p:cSld>
  <p:clrMap bg1="lt1" tx1="dk1" bg2="lt2" tx2="dk2" accent1="accent1" accent2="accent2" accent3="accent3" accent4="accent4" accent5="accent5" accent6="accent6" hlink="hlink" folHlink="folHlink"/>
  <p:sldLayoutIdLst>
    <p:sldLayoutId id="2147483711"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Freeform 29"/>
          <p:cNvSpPr>
            <a:spLocks/>
          </p:cNvSpPr>
          <p:nvPr/>
        </p:nvSpPr>
        <p:spPr bwMode="auto">
          <a:xfrm>
            <a:off x="11097992" y="6362560"/>
            <a:ext cx="715763" cy="319193"/>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97999B"/>
          </a:solidFill>
          <a:ln>
            <a:noFill/>
          </a:ln>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8" name="Slide Number Placeholder 3"/>
          <p:cNvSpPr>
            <a:spLocks noGrp="1"/>
          </p:cNvSpPr>
          <p:nvPr>
            <p:ph type="sldNum" sz="quarter" idx="4"/>
          </p:nvPr>
        </p:nvSpPr>
        <p:spPr>
          <a:xfrm>
            <a:off x="11038460" y="6372000"/>
            <a:ext cx="834825" cy="319193"/>
          </a:xfrm>
          <a:prstGeom prst="rect">
            <a:avLst/>
          </a:prstGeom>
        </p:spPr>
        <p:txBody>
          <a:bodyPr wrap="none"/>
          <a:lstStyle>
            <a:lvl1pPr algn="ctr">
              <a:defRPr sz="1400" b="0">
                <a:solidFill>
                  <a:schemeClr val="bg1"/>
                </a:solidFill>
                <a:latin typeface="Nexa Bold" pitchFamily="50" charset="-70"/>
              </a:defRPr>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Title Placeholder 1"/>
          <p:cNvSpPr>
            <a:spLocks noGrp="1"/>
          </p:cNvSpPr>
          <p:nvPr>
            <p:ph type="title"/>
          </p:nvPr>
        </p:nvSpPr>
        <p:spPr>
          <a:xfrm>
            <a:off x="3189767" y="628383"/>
            <a:ext cx="5794745" cy="764482"/>
          </a:xfrm>
          <a:prstGeom prst="rect">
            <a:avLst/>
          </a:prstGeom>
        </p:spPr>
        <p:txBody>
          <a:bodyPr vert="horz" lIns="91440" tIns="45720" rIns="91440" bIns="45720" rtlCol="0" anchor="ctr">
            <a:noAutofit/>
          </a:bodyPr>
          <a:lstStyle/>
          <a:p>
            <a:r>
              <a:rPr lang="lv-LV" dirty="0"/>
              <a:t>GARŠ SLAIDA NOSAUKUMS</a:t>
            </a:r>
          </a:p>
        </p:txBody>
      </p:sp>
      <p:sp>
        <p:nvSpPr>
          <p:cNvPr id="3" name="Text Placeholder 2"/>
          <p:cNvSpPr>
            <a:spLocks noGrp="1"/>
          </p:cNvSpPr>
          <p:nvPr>
            <p:ph type="body" idx="1"/>
          </p:nvPr>
        </p:nvSpPr>
        <p:spPr>
          <a:xfrm>
            <a:off x="1052623" y="1477926"/>
            <a:ext cx="10045369" cy="4648238"/>
          </a:xfrm>
          <a:prstGeom prst="rect">
            <a:avLst/>
          </a:prstGeom>
        </p:spPr>
        <p:txBody>
          <a:bodyPr vert="horz" lIns="91440" tIns="45720" rIns="91440" bIns="45720" rtlCol="0">
            <a:normAutofit/>
          </a:bodyPr>
          <a:lstStyle/>
          <a:p>
            <a:pPr lvl="0"/>
            <a:r>
              <a:rPr lang="lv-LV" dirty="0"/>
              <a:t>Pamata teksts</a:t>
            </a:r>
            <a:endParaRPr lang="en-US" dirty="0"/>
          </a:p>
          <a:p>
            <a:pPr lvl="1"/>
            <a:r>
              <a:rPr lang="lv-LV" dirty="0"/>
              <a:t>Teksts 2. pakāpe</a:t>
            </a:r>
            <a:endParaRPr lang="en-US" dirty="0"/>
          </a:p>
          <a:p>
            <a:pPr lvl="2"/>
            <a:r>
              <a:rPr lang="lv-LV" dirty="0"/>
              <a:t>Teksts 3. pakāpe</a:t>
            </a:r>
            <a:endParaRPr lang="en-US" dirty="0"/>
          </a:p>
          <a:p>
            <a:pPr lvl="3"/>
            <a:r>
              <a:rPr lang="lv-LV" dirty="0"/>
              <a:t>Teksts 4. pakāpe</a:t>
            </a:r>
          </a:p>
        </p:txBody>
      </p:sp>
      <p:sp>
        <p:nvSpPr>
          <p:cNvPr id="4" name="Date Placeholder 3"/>
          <p:cNvSpPr>
            <a:spLocks noGrp="1"/>
          </p:cNvSpPr>
          <p:nvPr>
            <p:ph type="dt" sz="half" idx="2"/>
          </p:nvPr>
        </p:nvSpPr>
        <p:spPr>
          <a:xfrm>
            <a:off x="615356" y="6348097"/>
            <a:ext cx="2844800" cy="365125"/>
          </a:xfrm>
          <a:prstGeom prst="rect">
            <a:avLst/>
          </a:prstGeom>
        </p:spPr>
        <p:txBody>
          <a:bodyPr vert="horz" lIns="91440" tIns="45720" rIns="91440" bIns="45720" rtlCol="0" anchor="ctr"/>
          <a:lstStyle>
            <a:lvl1pPr algn="l">
              <a:defRPr sz="1200">
                <a:solidFill>
                  <a:schemeClr val="tx1">
                    <a:tint val="75000"/>
                  </a:schemeClr>
                </a:solidFill>
                <a:latin typeface="Nexa Light" pitchFamily="50" charset="-70"/>
              </a:defRPr>
            </a:lvl1pPr>
          </a:lstStyle>
          <a:p>
            <a:fld id="{56B15105-1C62-40F4-9BE2-538E495B3990}" type="datetime1">
              <a:rPr lang="lv-LV" smtClean="0">
                <a:solidFill>
                  <a:srgbClr val="0A0A0A">
                    <a:tint val="75000"/>
                  </a:srgbClr>
                </a:solidFill>
              </a:rPr>
              <a:pPr/>
              <a:t>30.11.2016</a:t>
            </a:fld>
            <a:endParaRPr lang="lv-LV" dirty="0">
              <a:solidFill>
                <a:srgbClr val="0A0A0A">
                  <a:tint val="75000"/>
                </a:srgbClr>
              </a:solidFill>
            </a:endParaRPr>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3241" y="133139"/>
            <a:ext cx="1857723" cy="671466"/>
          </a:xfrm>
          <a:prstGeom prst="rect">
            <a:avLst/>
          </a:prstGeom>
        </p:spPr>
      </p:pic>
    </p:spTree>
    <p:extLst>
      <p:ext uri="{BB962C8B-B14F-4D97-AF65-F5344CB8AC3E}">
        <p14:creationId xmlns:p14="http://schemas.microsoft.com/office/powerpoint/2010/main" val="39226774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p:txStyles>
    <p:titleStyle>
      <a:lvl1pPr algn="ctr" defTabSz="914400" rtl="0" eaLnBrk="1" latinLnBrk="0" hangingPunct="1">
        <a:lnSpc>
          <a:spcPct val="90000"/>
        </a:lnSpc>
        <a:spcBef>
          <a:spcPct val="0"/>
        </a:spcBef>
        <a:buNone/>
        <a:defRPr sz="2800" b="1" kern="1200" baseline="0">
          <a:solidFill>
            <a:schemeClr val="tx1"/>
          </a:solidFill>
          <a:effectLst/>
          <a:latin typeface="Nexa Black" pitchFamily="50" charset="-70"/>
          <a:ea typeface="+mj-ea"/>
          <a:cs typeface="+mj-cs"/>
        </a:defRPr>
      </a:lvl1pPr>
    </p:titleStyle>
    <p:bodyStyle>
      <a:lvl1pPr marL="228600" indent="-228600" algn="l" defTabSz="914400" rtl="0" eaLnBrk="1" latinLnBrk="0" hangingPunct="1">
        <a:lnSpc>
          <a:spcPct val="90000"/>
        </a:lnSpc>
        <a:spcBef>
          <a:spcPts val="1000"/>
        </a:spcBef>
        <a:buClr>
          <a:srgbClr val="D22630"/>
        </a:buClr>
        <a:buFont typeface="Wingdings" pitchFamily="2" charset="2"/>
        <a:buChar char="§"/>
        <a:defRPr sz="2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97999B"/>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7" name="Freeform 29"/>
          <p:cNvSpPr>
            <a:spLocks/>
          </p:cNvSpPr>
          <p:nvPr/>
        </p:nvSpPr>
        <p:spPr bwMode="auto">
          <a:xfrm>
            <a:off x="11097992" y="6362560"/>
            <a:ext cx="715763" cy="319193"/>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97999B"/>
          </a:solidFill>
          <a:ln>
            <a:noFill/>
          </a:ln>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8" name="Slide Number Placeholder 3"/>
          <p:cNvSpPr>
            <a:spLocks noGrp="1"/>
          </p:cNvSpPr>
          <p:nvPr>
            <p:ph type="sldNum" sz="quarter" idx="4"/>
          </p:nvPr>
        </p:nvSpPr>
        <p:spPr>
          <a:xfrm>
            <a:off x="11038460" y="6372000"/>
            <a:ext cx="834825" cy="319193"/>
          </a:xfrm>
          <a:prstGeom prst="rect">
            <a:avLst/>
          </a:prstGeom>
        </p:spPr>
        <p:txBody>
          <a:bodyPr wrap="none"/>
          <a:lstStyle>
            <a:lvl1pPr algn="ctr">
              <a:defRPr sz="1400" b="0">
                <a:solidFill>
                  <a:schemeClr val="bg1"/>
                </a:solidFill>
                <a:latin typeface="Nexa Bold" pitchFamily="50" charset="-70"/>
              </a:defRPr>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Title Placeholder 1"/>
          <p:cNvSpPr>
            <a:spLocks noGrp="1"/>
          </p:cNvSpPr>
          <p:nvPr>
            <p:ph type="title"/>
          </p:nvPr>
        </p:nvSpPr>
        <p:spPr>
          <a:xfrm>
            <a:off x="3189767" y="628383"/>
            <a:ext cx="5794745" cy="764482"/>
          </a:xfrm>
          <a:prstGeom prst="rect">
            <a:avLst/>
          </a:prstGeom>
        </p:spPr>
        <p:txBody>
          <a:bodyPr vert="horz" lIns="91440" tIns="45720" rIns="91440" bIns="45720" rtlCol="0" anchor="ctr">
            <a:noAutofit/>
          </a:bodyPr>
          <a:lstStyle/>
          <a:p>
            <a:r>
              <a:rPr lang="lv-LV" dirty="0"/>
              <a:t>GARŠ SLAIDA NOSAUKUMS</a:t>
            </a:r>
          </a:p>
        </p:txBody>
      </p:sp>
      <p:sp>
        <p:nvSpPr>
          <p:cNvPr id="3" name="Text Placeholder 2"/>
          <p:cNvSpPr>
            <a:spLocks noGrp="1"/>
          </p:cNvSpPr>
          <p:nvPr>
            <p:ph type="body" idx="1"/>
          </p:nvPr>
        </p:nvSpPr>
        <p:spPr>
          <a:xfrm>
            <a:off x="1052623" y="1477926"/>
            <a:ext cx="10045369" cy="4648238"/>
          </a:xfrm>
          <a:prstGeom prst="rect">
            <a:avLst/>
          </a:prstGeom>
        </p:spPr>
        <p:txBody>
          <a:bodyPr vert="horz" lIns="91440" tIns="45720" rIns="91440" bIns="45720" rtlCol="0">
            <a:normAutofit/>
          </a:bodyPr>
          <a:lstStyle/>
          <a:p>
            <a:pPr lvl="0"/>
            <a:r>
              <a:rPr lang="lv-LV" dirty="0"/>
              <a:t>Pamata teksts</a:t>
            </a:r>
            <a:endParaRPr lang="en-US" dirty="0"/>
          </a:p>
          <a:p>
            <a:pPr lvl="1"/>
            <a:r>
              <a:rPr lang="lv-LV" dirty="0"/>
              <a:t>Teksts 2. pakāpe</a:t>
            </a:r>
            <a:endParaRPr lang="en-US" dirty="0"/>
          </a:p>
          <a:p>
            <a:pPr lvl="2"/>
            <a:r>
              <a:rPr lang="lv-LV" dirty="0"/>
              <a:t>Teksts 3. pakāpe</a:t>
            </a:r>
            <a:endParaRPr lang="en-US" dirty="0"/>
          </a:p>
          <a:p>
            <a:pPr lvl="3"/>
            <a:r>
              <a:rPr lang="lv-LV" dirty="0"/>
              <a:t>Teksts 4. pakāpe</a:t>
            </a:r>
          </a:p>
        </p:txBody>
      </p:sp>
      <p:sp>
        <p:nvSpPr>
          <p:cNvPr id="4" name="Date Placeholder 3"/>
          <p:cNvSpPr>
            <a:spLocks noGrp="1"/>
          </p:cNvSpPr>
          <p:nvPr>
            <p:ph type="dt" sz="half" idx="2"/>
          </p:nvPr>
        </p:nvSpPr>
        <p:spPr>
          <a:xfrm>
            <a:off x="615356" y="6348097"/>
            <a:ext cx="2844800" cy="365125"/>
          </a:xfrm>
          <a:prstGeom prst="rect">
            <a:avLst/>
          </a:prstGeom>
        </p:spPr>
        <p:txBody>
          <a:bodyPr vert="horz" lIns="91440" tIns="45720" rIns="91440" bIns="45720" rtlCol="0" anchor="ctr"/>
          <a:lstStyle>
            <a:lvl1pPr algn="l">
              <a:defRPr sz="1200">
                <a:solidFill>
                  <a:schemeClr val="tx1">
                    <a:tint val="75000"/>
                  </a:schemeClr>
                </a:solidFill>
                <a:latin typeface="Nexa Light" pitchFamily="50" charset="-70"/>
              </a:defRPr>
            </a:lvl1pPr>
          </a:lstStyle>
          <a:p>
            <a:fld id="{56B15105-1C62-40F4-9BE2-538E495B3990}" type="datetime1">
              <a:rPr lang="lv-LV" smtClean="0">
                <a:solidFill>
                  <a:srgbClr val="0A0A0A">
                    <a:tint val="75000"/>
                  </a:srgbClr>
                </a:solidFill>
              </a:rPr>
              <a:pPr/>
              <a:t>30.11.2016</a:t>
            </a:fld>
            <a:endParaRPr lang="lv-LV" dirty="0">
              <a:solidFill>
                <a:srgbClr val="0A0A0A">
                  <a:tint val="75000"/>
                </a:srgbClr>
              </a:solidFill>
            </a:endParaRPr>
          </a:p>
        </p:txBody>
      </p:sp>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3241" y="133139"/>
            <a:ext cx="1857723" cy="671466"/>
          </a:xfrm>
          <a:prstGeom prst="rect">
            <a:avLst/>
          </a:prstGeom>
        </p:spPr>
      </p:pic>
    </p:spTree>
    <p:extLst>
      <p:ext uri="{BB962C8B-B14F-4D97-AF65-F5344CB8AC3E}">
        <p14:creationId xmlns:p14="http://schemas.microsoft.com/office/powerpoint/2010/main" val="228873332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p:hf hdr="0" ftr="0"/>
  <p:txStyles>
    <p:titleStyle>
      <a:lvl1pPr algn="ctr" defTabSz="914400" rtl="0" eaLnBrk="1" latinLnBrk="0" hangingPunct="1">
        <a:lnSpc>
          <a:spcPct val="90000"/>
        </a:lnSpc>
        <a:spcBef>
          <a:spcPct val="0"/>
        </a:spcBef>
        <a:buNone/>
        <a:defRPr sz="2800" b="1" kern="1200" baseline="0">
          <a:solidFill>
            <a:schemeClr val="tx1"/>
          </a:solidFill>
          <a:effectLst/>
          <a:latin typeface="Nexa Black" pitchFamily="50" charset="-70"/>
          <a:ea typeface="+mj-ea"/>
          <a:cs typeface="+mj-cs"/>
        </a:defRPr>
      </a:lvl1pPr>
    </p:titleStyle>
    <p:bodyStyle>
      <a:lvl1pPr marL="228600" indent="-228600" algn="l" defTabSz="914400" rtl="0" eaLnBrk="1" latinLnBrk="0" hangingPunct="1">
        <a:lnSpc>
          <a:spcPct val="90000"/>
        </a:lnSpc>
        <a:spcBef>
          <a:spcPts val="1000"/>
        </a:spcBef>
        <a:buClr>
          <a:srgbClr val="D22630"/>
        </a:buClr>
        <a:buFont typeface="Wingdings" pitchFamily="2" charset="2"/>
        <a:buChar char="§"/>
        <a:defRPr sz="2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97999B"/>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Freeform 29"/>
          <p:cNvSpPr>
            <a:spLocks/>
          </p:cNvSpPr>
          <p:nvPr/>
        </p:nvSpPr>
        <p:spPr bwMode="auto">
          <a:xfrm>
            <a:off x="11097992" y="6362560"/>
            <a:ext cx="715763" cy="319193"/>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97999B"/>
          </a:solidFill>
          <a:ln>
            <a:noFill/>
          </a:ln>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8" name="Slide Number Placeholder 3"/>
          <p:cNvSpPr>
            <a:spLocks noGrp="1"/>
          </p:cNvSpPr>
          <p:nvPr>
            <p:ph type="sldNum" sz="quarter" idx="4"/>
          </p:nvPr>
        </p:nvSpPr>
        <p:spPr>
          <a:xfrm>
            <a:off x="11038460" y="6372000"/>
            <a:ext cx="834825" cy="319193"/>
          </a:xfrm>
          <a:prstGeom prst="rect">
            <a:avLst/>
          </a:prstGeom>
        </p:spPr>
        <p:txBody>
          <a:bodyPr wrap="none"/>
          <a:lstStyle>
            <a:lvl1pPr algn="ctr">
              <a:defRPr sz="1400" b="0">
                <a:solidFill>
                  <a:schemeClr val="bg1"/>
                </a:solidFill>
                <a:latin typeface="Nexa Bold" pitchFamily="50" charset="-70"/>
              </a:defRPr>
            </a:lvl1pPr>
          </a:lstStyle>
          <a:p>
            <a:fld id="{72B114BB-8AB0-417D-893A-988C921FA075}" type="slidenum">
              <a:rPr lang="id-ID" smtClean="0">
                <a:solidFill>
                  <a:srgbClr val="FFFFFF"/>
                </a:solidFill>
              </a:rPr>
              <a:pPr/>
              <a:t>‹#›</a:t>
            </a:fld>
            <a:endParaRPr lang="id-ID" dirty="0">
              <a:solidFill>
                <a:srgbClr val="FFFFFF"/>
              </a:solidFill>
            </a:endParaRPr>
          </a:p>
        </p:txBody>
      </p:sp>
      <p:sp>
        <p:nvSpPr>
          <p:cNvPr id="2" name="Title Placeholder 1"/>
          <p:cNvSpPr>
            <a:spLocks noGrp="1"/>
          </p:cNvSpPr>
          <p:nvPr>
            <p:ph type="title"/>
          </p:nvPr>
        </p:nvSpPr>
        <p:spPr>
          <a:xfrm>
            <a:off x="3189767" y="628383"/>
            <a:ext cx="5794745" cy="764482"/>
          </a:xfrm>
          <a:prstGeom prst="rect">
            <a:avLst/>
          </a:prstGeom>
        </p:spPr>
        <p:txBody>
          <a:bodyPr vert="horz" lIns="91440" tIns="45720" rIns="91440" bIns="45720" rtlCol="0" anchor="ctr">
            <a:noAutofit/>
          </a:bodyPr>
          <a:lstStyle/>
          <a:p>
            <a:r>
              <a:rPr lang="lv-LV" dirty="0"/>
              <a:t>GARŠ SLAIDA NOSAUKUMS</a:t>
            </a:r>
          </a:p>
        </p:txBody>
      </p:sp>
      <p:sp>
        <p:nvSpPr>
          <p:cNvPr id="3" name="Text Placeholder 2"/>
          <p:cNvSpPr>
            <a:spLocks noGrp="1"/>
          </p:cNvSpPr>
          <p:nvPr>
            <p:ph type="body" idx="1"/>
          </p:nvPr>
        </p:nvSpPr>
        <p:spPr>
          <a:xfrm>
            <a:off x="1052623" y="1477926"/>
            <a:ext cx="10045369" cy="4648238"/>
          </a:xfrm>
          <a:prstGeom prst="rect">
            <a:avLst/>
          </a:prstGeom>
        </p:spPr>
        <p:txBody>
          <a:bodyPr vert="horz" lIns="91440" tIns="45720" rIns="91440" bIns="45720" rtlCol="0">
            <a:normAutofit/>
          </a:bodyPr>
          <a:lstStyle/>
          <a:p>
            <a:pPr lvl="0"/>
            <a:r>
              <a:rPr lang="lv-LV" dirty="0"/>
              <a:t>Pamata teksts</a:t>
            </a:r>
            <a:endParaRPr lang="en-US" dirty="0"/>
          </a:p>
          <a:p>
            <a:pPr lvl="1"/>
            <a:r>
              <a:rPr lang="lv-LV" dirty="0"/>
              <a:t>Teksts 2. pakāpe</a:t>
            </a:r>
            <a:endParaRPr lang="en-US" dirty="0"/>
          </a:p>
          <a:p>
            <a:pPr lvl="2"/>
            <a:r>
              <a:rPr lang="lv-LV" dirty="0"/>
              <a:t>Teksts 3. pakāpe</a:t>
            </a:r>
            <a:endParaRPr lang="en-US" dirty="0"/>
          </a:p>
          <a:p>
            <a:pPr lvl="3"/>
            <a:r>
              <a:rPr lang="lv-LV" dirty="0"/>
              <a:t>Teksts 4. pakāpe</a:t>
            </a:r>
          </a:p>
        </p:txBody>
      </p:sp>
      <p:sp>
        <p:nvSpPr>
          <p:cNvPr id="4" name="Date Placeholder 3"/>
          <p:cNvSpPr>
            <a:spLocks noGrp="1"/>
          </p:cNvSpPr>
          <p:nvPr>
            <p:ph type="dt" sz="half" idx="2"/>
          </p:nvPr>
        </p:nvSpPr>
        <p:spPr>
          <a:xfrm>
            <a:off x="615356" y="6348097"/>
            <a:ext cx="2844800" cy="365125"/>
          </a:xfrm>
          <a:prstGeom prst="rect">
            <a:avLst/>
          </a:prstGeom>
        </p:spPr>
        <p:txBody>
          <a:bodyPr vert="horz" lIns="91440" tIns="45720" rIns="91440" bIns="45720" rtlCol="0" anchor="ctr"/>
          <a:lstStyle>
            <a:lvl1pPr algn="l">
              <a:defRPr sz="1200">
                <a:solidFill>
                  <a:schemeClr val="tx1">
                    <a:tint val="75000"/>
                  </a:schemeClr>
                </a:solidFill>
                <a:latin typeface="Nexa Light" pitchFamily="50" charset="-70"/>
              </a:defRPr>
            </a:lvl1pPr>
          </a:lstStyle>
          <a:p>
            <a:fld id="{56B15105-1C62-40F4-9BE2-538E495B3990}" type="datetime1">
              <a:rPr lang="lv-LV" smtClean="0">
                <a:solidFill>
                  <a:srgbClr val="0A0A0A">
                    <a:tint val="75000"/>
                  </a:srgbClr>
                </a:solidFill>
              </a:rPr>
              <a:pPr/>
              <a:t>30.11.2016</a:t>
            </a:fld>
            <a:endParaRPr lang="lv-LV" dirty="0">
              <a:solidFill>
                <a:srgbClr val="0A0A0A">
                  <a:tint val="75000"/>
                </a:srgbClr>
              </a:solidFill>
            </a:endParaRPr>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3241" y="133139"/>
            <a:ext cx="1857723" cy="671466"/>
          </a:xfrm>
          <a:prstGeom prst="rect">
            <a:avLst/>
          </a:prstGeom>
        </p:spPr>
      </p:pic>
    </p:spTree>
    <p:extLst>
      <p:ext uri="{BB962C8B-B14F-4D97-AF65-F5344CB8AC3E}">
        <p14:creationId xmlns:p14="http://schemas.microsoft.com/office/powerpoint/2010/main" val="381711639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hf hdr="0" ftr="0"/>
  <p:txStyles>
    <p:titleStyle>
      <a:lvl1pPr algn="ctr" defTabSz="914400" rtl="0" eaLnBrk="1" latinLnBrk="0" hangingPunct="1">
        <a:lnSpc>
          <a:spcPct val="90000"/>
        </a:lnSpc>
        <a:spcBef>
          <a:spcPct val="0"/>
        </a:spcBef>
        <a:buNone/>
        <a:defRPr sz="2800" b="1" kern="1200" baseline="0">
          <a:solidFill>
            <a:schemeClr val="tx1"/>
          </a:solidFill>
          <a:effectLst/>
          <a:latin typeface="Nexa Black" pitchFamily="50" charset="-70"/>
          <a:ea typeface="+mj-ea"/>
          <a:cs typeface="+mj-cs"/>
        </a:defRPr>
      </a:lvl1pPr>
    </p:titleStyle>
    <p:bodyStyle>
      <a:lvl1pPr marL="228600" indent="-228600" algn="l" defTabSz="914400" rtl="0" eaLnBrk="1" latinLnBrk="0" hangingPunct="1">
        <a:lnSpc>
          <a:spcPct val="90000"/>
        </a:lnSpc>
        <a:spcBef>
          <a:spcPts val="1000"/>
        </a:spcBef>
        <a:buClr>
          <a:srgbClr val="D22630"/>
        </a:buClr>
        <a:buFont typeface="Wingdings" pitchFamily="2" charset="2"/>
        <a:buChar char="§"/>
        <a:defRPr sz="2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97999B"/>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p:cNvSpPr>
          <p:nvPr/>
        </p:nvSpPr>
        <p:spPr bwMode="auto">
          <a:xfrm>
            <a:off x="7879762" y="-485482"/>
            <a:ext cx="3241577" cy="3671741"/>
          </a:xfrm>
          <a:custGeom>
            <a:avLst/>
            <a:gdLst>
              <a:gd name="connsiteX0" fmla="*/ 2559084 w 3241577"/>
              <a:gd name="connsiteY0" fmla="*/ 0 h 3671741"/>
              <a:gd name="connsiteX1" fmla="*/ 3241577 w 3241577"/>
              <a:gd name="connsiteY1" fmla="*/ 0 h 3671741"/>
              <a:gd name="connsiteX2" fmla="*/ 682493 w 3241577"/>
              <a:gd name="connsiteY2" fmla="*/ 3671741 h 3671741"/>
              <a:gd name="connsiteX3" fmla="*/ 0 w 3241577"/>
              <a:gd name="connsiteY3" fmla="*/ 3671741 h 3671741"/>
            </a:gdLst>
            <a:ahLst/>
            <a:cxnLst>
              <a:cxn ang="0">
                <a:pos x="connsiteX0" y="connsiteY0"/>
              </a:cxn>
              <a:cxn ang="0">
                <a:pos x="connsiteX1" y="connsiteY1"/>
              </a:cxn>
              <a:cxn ang="0">
                <a:pos x="connsiteX2" y="connsiteY2"/>
              </a:cxn>
              <a:cxn ang="0">
                <a:pos x="connsiteX3" y="connsiteY3"/>
              </a:cxn>
            </a:cxnLst>
            <a:rect l="l" t="t" r="r" b="b"/>
            <a:pathLst>
              <a:path w="3241577" h="3671741">
                <a:moveTo>
                  <a:pt x="2559084" y="0"/>
                </a:moveTo>
                <a:lnTo>
                  <a:pt x="3241577" y="0"/>
                </a:lnTo>
                <a:lnTo>
                  <a:pt x="682493" y="3671741"/>
                </a:lnTo>
                <a:lnTo>
                  <a:pt x="0" y="3671741"/>
                </a:lnTo>
                <a:close/>
              </a:path>
            </a:pathLst>
          </a:custGeom>
          <a:solidFill>
            <a:srgbClr val="97999B"/>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11" name="TextBox 10"/>
          <p:cNvSpPr txBox="1"/>
          <p:nvPr/>
        </p:nvSpPr>
        <p:spPr>
          <a:xfrm>
            <a:off x="6647290" y="4542770"/>
            <a:ext cx="5189135" cy="1261884"/>
          </a:xfrm>
          <a:prstGeom prst="rect">
            <a:avLst/>
          </a:prstGeom>
          <a:noFill/>
        </p:spPr>
        <p:txBody>
          <a:bodyPr wrap="square" rtlCol="0">
            <a:spAutoFit/>
          </a:bodyPr>
          <a:lstStyle/>
          <a:p>
            <a:pPr algn="r"/>
            <a:r>
              <a:rPr lang="lv-LV" sz="2800" b="1" dirty="0">
                <a:solidFill>
                  <a:srgbClr val="97999B"/>
                </a:solidFill>
                <a:latin typeface="Nexa Light" pitchFamily="50" charset="-70"/>
                <a:ea typeface="Raleway" panose="020B0003030101060003" pitchFamily="2" charset="0"/>
              </a:rPr>
              <a:t>RAIL BALTICA PROGRESS UN IZAICINĀJUMI LATVIJĀ</a:t>
            </a:r>
          </a:p>
          <a:p>
            <a:pPr algn="r"/>
            <a:r>
              <a:rPr lang="lv-LV" sz="2000" b="1" dirty="0">
                <a:solidFill>
                  <a:srgbClr val="97999B"/>
                </a:solidFill>
                <a:latin typeface="Nexa Light" pitchFamily="50" charset="-70"/>
                <a:ea typeface="Raleway" panose="020B0003030101060003" pitchFamily="2" charset="0"/>
              </a:rPr>
              <a:t>30.11.2016.</a:t>
            </a:r>
            <a:endParaRPr lang="id-ID" sz="2000" b="1" dirty="0">
              <a:solidFill>
                <a:srgbClr val="97999B"/>
              </a:solidFill>
              <a:latin typeface="Nexa Light" pitchFamily="50" charset="-70"/>
              <a:ea typeface="Raleway" panose="020B0003030101060003" pitchFamily="2" charset="0"/>
            </a:endParaRPr>
          </a:p>
        </p:txBody>
      </p:sp>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39" r="839"/>
          <a:stretch>
            <a:fillRect/>
          </a:stretch>
        </p:blipFill>
        <p:spPr>
          <a:xfrm>
            <a:off x="-40462" y="-45724"/>
            <a:ext cx="10193372" cy="6914358"/>
          </a:xfrm>
        </p:spPr>
      </p:pic>
      <p:sp>
        <p:nvSpPr>
          <p:cNvPr id="7" name="Freeform 6"/>
          <p:cNvSpPr>
            <a:spLocks/>
          </p:cNvSpPr>
          <p:nvPr/>
        </p:nvSpPr>
        <p:spPr bwMode="auto">
          <a:xfrm>
            <a:off x="4647105" y="3186261"/>
            <a:ext cx="3241577" cy="3671741"/>
          </a:xfrm>
          <a:custGeom>
            <a:avLst/>
            <a:gdLst>
              <a:gd name="connsiteX0" fmla="*/ 2559084 w 3241577"/>
              <a:gd name="connsiteY0" fmla="*/ 0 h 3671741"/>
              <a:gd name="connsiteX1" fmla="*/ 3241577 w 3241577"/>
              <a:gd name="connsiteY1" fmla="*/ 0 h 3671741"/>
              <a:gd name="connsiteX2" fmla="*/ 682493 w 3241577"/>
              <a:gd name="connsiteY2" fmla="*/ 3671741 h 3671741"/>
              <a:gd name="connsiteX3" fmla="*/ 0 w 3241577"/>
              <a:gd name="connsiteY3" fmla="*/ 3671741 h 3671741"/>
            </a:gdLst>
            <a:ahLst/>
            <a:cxnLst>
              <a:cxn ang="0">
                <a:pos x="connsiteX0" y="connsiteY0"/>
              </a:cxn>
              <a:cxn ang="0">
                <a:pos x="connsiteX1" y="connsiteY1"/>
              </a:cxn>
              <a:cxn ang="0">
                <a:pos x="connsiteX2" y="connsiteY2"/>
              </a:cxn>
              <a:cxn ang="0">
                <a:pos x="connsiteX3" y="connsiteY3"/>
              </a:cxn>
            </a:cxnLst>
            <a:rect l="l" t="t" r="r" b="b"/>
            <a:pathLst>
              <a:path w="3241577" h="3671741">
                <a:moveTo>
                  <a:pt x="2559084" y="0"/>
                </a:moveTo>
                <a:lnTo>
                  <a:pt x="3241577" y="0"/>
                </a:lnTo>
                <a:lnTo>
                  <a:pt x="682493" y="3671741"/>
                </a:lnTo>
                <a:lnTo>
                  <a:pt x="0" y="3671741"/>
                </a:lnTo>
                <a:close/>
              </a:path>
            </a:pathLst>
          </a:custGeom>
          <a:solidFill>
            <a:srgbClr val="D22630"/>
          </a:solidFill>
          <a:ln>
            <a:noFill/>
          </a:ln>
        </p:spPr>
        <p:txBody>
          <a:bodyPr vert="horz" wrap="square" lIns="91440" tIns="45720" rIns="91440" bIns="45720" numCol="1" anchor="t" anchorCtr="0" compatLnSpc="1">
            <a:prstTxWarp prst="textNoShape">
              <a:avLst/>
            </a:prstTxWarp>
            <a:noAutofit/>
          </a:bodyPr>
          <a:lstStyle/>
          <a:p>
            <a:endParaRPr lang="id-ID"/>
          </a:p>
        </p:txBody>
      </p:sp>
    </p:spTree>
    <p:extLst>
      <p:ext uri="{BB962C8B-B14F-4D97-AF65-F5344CB8AC3E}">
        <p14:creationId xmlns:p14="http://schemas.microsoft.com/office/powerpoint/2010/main" val="1200797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096" y="1253952"/>
            <a:ext cx="7058166" cy="513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fld id="{72B114BB-8AB0-417D-893A-988C921FA075}" type="slidenum">
              <a:rPr lang="id-ID" smtClean="0">
                <a:solidFill>
                  <a:srgbClr val="FFFFFF"/>
                </a:solidFill>
              </a:rPr>
              <a:pPr/>
              <a:t>10</a:t>
            </a:fld>
            <a:endParaRPr lang="id-ID" dirty="0">
              <a:solidFill>
                <a:srgbClr val="FFFFFF"/>
              </a:solidFill>
            </a:endParaRPr>
          </a:p>
        </p:txBody>
      </p:sp>
      <p:sp>
        <p:nvSpPr>
          <p:cNvPr id="4" name="Title 3"/>
          <p:cNvSpPr>
            <a:spLocks noGrp="1"/>
          </p:cNvSpPr>
          <p:nvPr>
            <p:ph type="title"/>
          </p:nvPr>
        </p:nvSpPr>
        <p:spPr>
          <a:xfrm>
            <a:off x="3093057" y="165315"/>
            <a:ext cx="8516351" cy="1088637"/>
          </a:xfrm>
        </p:spPr>
        <p:txBody>
          <a:bodyPr/>
          <a:lstStyle/>
          <a:p>
            <a:pPr algn="l"/>
            <a:r>
              <a:rPr lang="lv-LV" dirty="0">
                <a:latin typeface="+mn-lt"/>
              </a:rPr>
              <a:t>Paveiktais 2016.gadā</a:t>
            </a:r>
            <a:r>
              <a:rPr lang="lv-LV" b="0" dirty="0">
                <a:latin typeface="+mn-lt"/>
              </a:rPr>
              <a:t/>
            </a:r>
            <a:br>
              <a:rPr lang="lv-LV" b="0" dirty="0">
                <a:latin typeface="+mn-lt"/>
              </a:rPr>
            </a:br>
            <a:r>
              <a:rPr lang="lv-LV" b="0" dirty="0">
                <a:solidFill>
                  <a:schemeClr val="bg1">
                    <a:lumMod val="50000"/>
                  </a:schemeClr>
                </a:solidFill>
                <a:latin typeface="+mn-lt"/>
              </a:rPr>
              <a:t>RIX projektēšana</a:t>
            </a:r>
            <a:r>
              <a:rPr lang="lv-LV" dirty="0"/>
              <a:t/>
            </a:r>
            <a:br>
              <a:rPr lang="lv-LV" dirty="0"/>
            </a:br>
            <a:endParaRPr lang="lv-LV" b="0" dirty="0"/>
          </a:p>
        </p:txBody>
      </p:sp>
      <p:sp>
        <p:nvSpPr>
          <p:cNvPr id="7" name="Rectangle 6"/>
          <p:cNvSpPr/>
          <p:nvPr/>
        </p:nvSpPr>
        <p:spPr>
          <a:xfrm>
            <a:off x="226282" y="1426815"/>
            <a:ext cx="4533207" cy="4247317"/>
          </a:xfrm>
          <a:prstGeom prst="rect">
            <a:avLst/>
          </a:prstGeom>
        </p:spPr>
        <p:txBody>
          <a:bodyPr wrap="square">
            <a:spAutoFit/>
          </a:bodyPr>
          <a:lstStyle/>
          <a:p>
            <a:r>
              <a:rPr lang="lv-LV" dirty="0"/>
              <a:t>2016.gada oktobrī izsludināts starptautisks Iepirkums: </a:t>
            </a:r>
          </a:p>
          <a:p>
            <a:endParaRPr lang="lv-LV" dirty="0"/>
          </a:p>
          <a:p>
            <a:r>
              <a:rPr lang="lv-LV" b="1" dirty="0"/>
              <a:t>“Rail Baltica “Starptautiskās lidostas “Rīga”” dzelzceļa stacijas, saistītās infrastruktūras un estakādes būvprojekts”</a:t>
            </a:r>
          </a:p>
          <a:p>
            <a:endParaRPr lang="lv-LV" b="1" dirty="0"/>
          </a:p>
          <a:p>
            <a:r>
              <a:rPr lang="lv-LV" dirty="0"/>
              <a:t>Mērķis – 5 labāko pretendentu atlase</a:t>
            </a:r>
          </a:p>
          <a:p>
            <a:endParaRPr lang="lv-LV" dirty="0"/>
          </a:p>
          <a:p>
            <a:r>
              <a:rPr lang="lv-LV" dirty="0"/>
              <a:t>Piedāvājumu iesniegšana – 13.decembris</a:t>
            </a:r>
          </a:p>
          <a:p>
            <a:endParaRPr lang="lv-LV" dirty="0"/>
          </a:p>
          <a:p>
            <a:endParaRPr lang="lv-LV" dirty="0"/>
          </a:p>
          <a:p>
            <a:endParaRPr lang="lv-LV" b="1" dirty="0"/>
          </a:p>
          <a:p>
            <a:endParaRPr lang="lv-LV" b="1" dirty="0"/>
          </a:p>
        </p:txBody>
      </p:sp>
      <p:sp>
        <p:nvSpPr>
          <p:cNvPr id="11" name="Rectangle 10"/>
          <p:cNvSpPr/>
          <p:nvPr/>
        </p:nvSpPr>
        <p:spPr>
          <a:xfrm>
            <a:off x="334831" y="5350966"/>
            <a:ext cx="4533207" cy="646331"/>
          </a:xfrm>
          <a:prstGeom prst="rect">
            <a:avLst/>
          </a:prstGeom>
        </p:spPr>
        <p:txBody>
          <a:bodyPr wrap="square">
            <a:spAutoFit/>
          </a:bodyPr>
          <a:lstStyle/>
          <a:p>
            <a:pPr lvl="0"/>
            <a:r>
              <a:rPr lang="lv-LV" dirty="0"/>
              <a:t>Stacijas risinājumi un lidostas termināļa attīstība – integrēti.</a:t>
            </a:r>
            <a:endParaRPr lang="lv-LV" sz="1600" dirty="0"/>
          </a:p>
        </p:txBody>
      </p:sp>
    </p:spTree>
    <p:extLst>
      <p:ext uri="{BB962C8B-B14F-4D97-AF65-F5344CB8AC3E}">
        <p14:creationId xmlns:p14="http://schemas.microsoft.com/office/powerpoint/2010/main" val="361769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B114BB-8AB0-417D-893A-988C921FA075}" type="slidenum">
              <a:rPr lang="id-ID" smtClean="0"/>
              <a:pPr/>
              <a:t>11</a:t>
            </a:fld>
            <a:endParaRPr lang="id-ID" dirty="0"/>
          </a:p>
        </p:txBody>
      </p:sp>
      <p:sp>
        <p:nvSpPr>
          <p:cNvPr id="4" name="Title 3"/>
          <p:cNvSpPr>
            <a:spLocks noGrp="1"/>
          </p:cNvSpPr>
          <p:nvPr>
            <p:ph type="title"/>
          </p:nvPr>
        </p:nvSpPr>
        <p:spPr/>
        <p:txBody>
          <a:bodyPr/>
          <a:lstStyle/>
          <a:p>
            <a:pPr algn="l"/>
            <a:r>
              <a:rPr lang="lv-LV" dirty="0" smtClean="0">
                <a:latin typeface="+mn-lt"/>
              </a:rPr>
              <a:t>Paveiktais 2016.gadā</a:t>
            </a:r>
            <a:br>
              <a:rPr lang="lv-LV" dirty="0" smtClean="0">
                <a:latin typeface="+mn-lt"/>
              </a:rPr>
            </a:br>
            <a:r>
              <a:rPr lang="lv-LV" b="0" dirty="0" smtClean="0">
                <a:solidFill>
                  <a:schemeClr val="bg1">
                    <a:lumMod val="50000"/>
                  </a:schemeClr>
                </a:solidFill>
                <a:latin typeface="+mn-lt"/>
              </a:rPr>
              <a:t>Pārvaldība un Finanses</a:t>
            </a:r>
            <a:endParaRPr lang="lv-LV" b="0" dirty="0">
              <a:solidFill>
                <a:schemeClr val="bg1">
                  <a:lumMod val="50000"/>
                </a:schemeClr>
              </a:solidFill>
              <a:latin typeface="+mn-lt"/>
            </a:endParaRPr>
          </a:p>
        </p:txBody>
      </p:sp>
      <p:sp>
        <p:nvSpPr>
          <p:cNvPr id="5" name="Rectangle 4"/>
          <p:cNvSpPr/>
          <p:nvPr/>
        </p:nvSpPr>
        <p:spPr>
          <a:xfrm>
            <a:off x="2258170" y="1895800"/>
            <a:ext cx="7641203" cy="3785652"/>
          </a:xfrm>
          <a:prstGeom prst="rect">
            <a:avLst/>
          </a:prstGeom>
        </p:spPr>
        <p:txBody>
          <a:bodyPr wrap="square">
            <a:spAutoFit/>
          </a:bodyPr>
          <a:lstStyle/>
          <a:p>
            <a:pPr marL="285750" lvl="0" indent="-285750">
              <a:buFont typeface="Arial" panose="020B0604020202020204" pitchFamily="34" charset="0"/>
              <a:buChar char="•"/>
            </a:pPr>
            <a:r>
              <a:rPr lang="lv-LV" sz="2000" dirty="0" smtClean="0">
                <a:solidFill>
                  <a:srgbClr val="0A0A0A"/>
                </a:solidFill>
              </a:rPr>
              <a:t>Parakstīts </a:t>
            </a:r>
            <a:r>
              <a:rPr lang="lv-LV" sz="2000" dirty="0">
                <a:solidFill>
                  <a:srgbClr val="0A0A0A"/>
                </a:solidFill>
              </a:rPr>
              <a:t>otrais līgums ar Eiropas Inovācijas un </a:t>
            </a:r>
            <a:r>
              <a:rPr lang="lv-LV" sz="2000" dirty="0" smtClean="0">
                <a:solidFill>
                  <a:srgbClr val="0A0A0A"/>
                </a:solidFill>
              </a:rPr>
              <a:t>Tīklu </a:t>
            </a:r>
            <a:r>
              <a:rPr lang="lv-LV" sz="2000" dirty="0">
                <a:solidFill>
                  <a:srgbClr val="0A0A0A"/>
                </a:solidFill>
              </a:rPr>
              <a:t>I</a:t>
            </a:r>
            <a:r>
              <a:rPr lang="lv-LV" sz="2000" dirty="0" smtClean="0">
                <a:solidFill>
                  <a:srgbClr val="0A0A0A"/>
                </a:solidFill>
              </a:rPr>
              <a:t>zpildaģentūru par Eiropas savienības finansējumu Rail Baltica projektam</a:t>
            </a:r>
          </a:p>
          <a:p>
            <a:pPr lvl="0"/>
            <a:endParaRPr lang="lv-LV" sz="2000" dirty="0">
              <a:solidFill>
                <a:srgbClr val="0A0A0A"/>
              </a:solidFill>
            </a:endParaRPr>
          </a:p>
          <a:p>
            <a:pPr marL="285750" lvl="0" indent="-285750">
              <a:buFont typeface="Arial" panose="020B0604020202020204" pitchFamily="34" charset="0"/>
              <a:buChar char="•"/>
            </a:pPr>
            <a:r>
              <a:rPr lang="lv-LV" sz="2000" dirty="0" smtClean="0">
                <a:solidFill>
                  <a:srgbClr val="0A0A0A"/>
                </a:solidFill>
              </a:rPr>
              <a:t>Parakstīts līgums par Rail Baltica</a:t>
            </a:r>
            <a:r>
              <a:rPr lang="lv-LV" sz="2000" dirty="0">
                <a:solidFill>
                  <a:srgbClr val="0A0A0A"/>
                </a:solidFill>
              </a:rPr>
              <a:t> </a:t>
            </a:r>
            <a:r>
              <a:rPr lang="lv-LV" sz="2000" dirty="0" smtClean="0">
                <a:solidFill>
                  <a:srgbClr val="0A0A0A"/>
                </a:solidFill>
              </a:rPr>
              <a:t>finansēšanas </a:t>
            </a:r>
            <a:r>
              <a:rPr lang="lv-LV" sz="2000" dirty="0">
                <a:solidFill>
                  <a:srgbClr val="0A0A0A"/>
                </a:solidFill>
              </a:rPr>
              <a:t>un īstenošanas </a:t>
            </a:r>
            <a:r>
              <a:rPr lang="lv-LV" sz="2000" dirty="0" smtClean="0">
                <a:solidFill>
                  <a:srgbClr val="0A0A0A"/>
                </a:solidFill>
              </a:rPr>
              <a:t>modeli</a:t>
            </a:r>
          </a:p>
          <a:p>
            <a:pPr marL="285750" lvl="0" indent="-285750">
              <a:buFont typeface="Arial" panose="020B0604020202020204" pitchFamily="34" charset="0"/>
              <a:buChar char="•"/>
            </a:pPr>
            <a:endParaRPr lang="lv-LV" sz="2000" dirty="0">
              <a:solidFill>
                <a:srgbClr val="0A0A0A"/>
              </a:solidFill>
            </a:endParaRPr>
          </a:p>
          <a:p>
            <a:pPr marL="285750" lvl="0" indent="-285750">
              <a:buFont typeface="Arial" panose="020B0604020202020204" pitchFamily="34" charset="0"/>
              <a:buChar char="•"/>
            </a:pPr>
            <a:r>
              <a:rPr lang="lv-LV" sz="2000" dirty="0" smtClean="0">
                <a:solidFill>
                  <a:srgbClr val="0A0A0A"/>
                </a:solidFill>
              </a:rPr>
              <a:t>Rail Baltica projekta ieviesēju kapacitātes stiprināšana</a:t>
            </a:r>
          </a:p>
          <a:p>
            <a:pPr lvl="0"/>
            <a:endParaRPr lang="lv-LV" sz="2000" dirty="0">
              <a:solidFill>
                <a:srgbClr val="0A0A0A"/>
              </a:solidFill>
            </a:endParaRPr>
          </a:p>
          <a:p>
            <a:pPr marL="285750" lvl="0" indent="-285750">
              <a:buFont typeface="Arial" panose="020B0604020202020204" pitchFamily="34" charset="0"/>
              <a:buChar char="•"/>
            </a:pPr>
            <a:r>
              <a:rPr lang="lv-LV" sz="2000" dirty="0" smtClean="0">
                <a:solidFill>
                  <a:srgbClr val="0A0A0A"/>
                </a:solidFill>
              </a:rPr>
              <a:t>Uzsākts darbs pie Baltijas valstu kopīga </a:t>
            </a:r>
            <a:r>
              <a:rPr lang="lv-LV" sz="2000" dirty="0">
                <a:solidFill>
                  <a:srgbClr val="0A0A0A"/>
                </a:solidFill>
              </a:rPr>
              <a:t>pieteikuma izstrādes Eiropas </a:t>
            </a:r>
            <a:r>
              <a:rPr lang="lv-LV" sz="2000" dirty="0" smtClean="0">
                <a:solidFill>
                  <a:srgbClr val="0A0A0A"/>
                </a:solidFill>
              </a:rPr>
              <a:t>Infrastruktūras Savienošanas Instrumenta trešās kārtas uzsaukuma</a:t>
            </a:r>
            <a:endParaRPr lang="lv-LV" sz="2000" dirty="0">
              <a:solidFill>
                <a:srgbClr val="0A0A0A"/>
              </a:solidFill>
            </a:endParaRPr>
          </a:p>
        </p:txBody>
      </p:sp>
    </p:spTree>
    <p:extLst>
      <p:ext uri="{BB962C8B-B14F-4D97-AF65-F5344CB8AC3E}">
        <p14:creationId xmlns:p14="http://schemas.microsoft.com/office/powerpoint/2010/main" val="3085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9473" y="261830"/>
            <a:ext cx="8594203" cy="584775"/>
          </a:xfrm>
          <a:prstGeom prst="rect">
            <a:avLst/>
          </a:prstGeom>
          <a:noFill/>
        </p:spPr>
        <p:txBody>
          <a:bodyPr wrap="square" rtlCol="0">
            <a:spAutoFit/>
          </a:bodyPr>
          <a:lstStyle/>
          <a:p>
            <a:pPr algn="r"/>
            <a:r>
              <a:rPr lang="lv-LV" sz="3200" b="1" dirty="0">
                <a:solidFill>
                  <a:srgbClr val="0A0A0A"/>
                </a:solidFill>
                <a:latin typeface="Nexa Black" pitchFamily="50" charset="-70"/>
              </a:rPr>
              <a:t>Rail Baltica – plānotie iepirkumi 2017</a:t>
            </a:r>
            <a:endParaRPr lang="en-US" sz="3200" b="1" dirty="0">
              <a:solidFill>
                <a:srgbClr val="0A0A0A"/>
              </a:solidFill>
              <a:latin typeface="Nexa Black" pitchFamily="50" charset="-70"/>
            </a:endParaRPr>
          </a:p>
        </p:txBody>
      </p:sp>
      <p:sp>
        <p:nvSpPr>
          <p:cNvPr id="5" name="Content Placeholder 2"/>
          <p:cNvSpPr>
            <a:spLocks noGrp="1"/>
          </p:cNvSpPr>
          <p:nvPr>
            <p:ph idx="1"/>
          </p:nvPr>
        </p:nvSpPr>
        <p:spPr>
          <a:xfrm>
            <a:off x="7228390" y="921841"/>
            <a:ext cx="4754519" cy="5379929"/>
          </a:xfrm>
        </p:spPr>
        <p:txBody>
          <a:bodyPr>
            <a:normAutofit fontScale="62500" lnSpcReduction="20000"/>
          </a:bodyPr>
          <a:lstStyle/>
          <a:p>
            <a:endParaRPr lang="lv-LV" dirty="0"/>
          </a:p>
          <a:p>
            <a:r>
              <a:rPr lang="lv-LV" dirty="0">
                <a:latin typeface="+mn-lt"/>
              </a:rPr>
              <a:t>Zemes ierīcība un mērniecība</a:t>
            </a:r>
          </a:p>
          <a:p>
            <a:pPr marL="0" indent="0">
              <a:buNone/>
            </a:pPr>
            <a:endParaRPr lang="lv-LV" dirty="0">
              <a:latin typeface="+mn-lt"/>
            </a:endParaRPr>
          </a:p>
          <a:p>
            <a:r>
              <a:rPr lang="lv-LV" dirty="0">
                <a:latin typeface="+mn-lt"/>
              </a:rPr>
              <a:t>Nekustamo īpašumu vērtēšana</a:t>
            </a:r>
          </a:p>
          <a:p>
            <a:pPr marL="0" indent="0">
              <a:buNone/>
            </a:pPr>
            <a:endParaRPr lang="lv-LV" dirty="0">
              <a:latin typeface="+mn-lt"/>
            </a:endParaRPr>
          </a:p>
          <a:p>
            <a:r>
              <a:rPr lang="lv-LV" dirty="0">
                <a:latin typeface="+mn-lt"/>
              </a:rPr>
              <a:t>«Design &amp; Build» iepirkums par Rīgas centrālo staciju, uzbērumu un tiltu</a:t>
            </a:r>
          </a:p>
          <a:p>
            <a:pPr marL="0" indent="0">
              <a:buNone/>
            </a:pPr>
            <a:endParaRPr lang="lv-LV" dirty="0">
              <a:latin typeface="+mn-lt"/>
            </a:endParaRPr>
          </a:p>
          <a:p>
            <a:r>
              <a:rPr lang="lv-LV" dirty="0">
                <a:latin typeface="+mn-lt"/>
              </a:rPr>
              <a:t>Iepirkums par stacijas un estakādes projektēšanu Starptautiskā lidostā «Rīga»</a:t>
            </a:r>
          </a:p>
          <a:p>
            <a:pPr marL="0" indent="0">
              <a:buNone/>
            </a:pPr>
            <a:endParaRPr lang="lv-LV" dirty="0">
              <a:latin typeface="+mn-lt"/>
            </a:endParaRPr>
          </a:p>
          <a:p>
            <a:r>
              <a:rPr lang="lv-LV" dirty="0">
                <a:latin typeface="+mn-lt"/>
              </a:rPr>
              <a:t>Iepirkums par Centrālās daļas projektēšanu</a:t>
            </a:r>
          </a:p>
          <a:p>
            <a:pPr marL="0" indent="0">
              <a:buNone/>
            </a:pPr>
            <a:endParaRPr lang="lv-LV" dirty="0">
              <a:latin typeface="+mn-lt"/>
            </a:endParaRPr>
          </a:p>
          <a:p>
            <a:r>
              <a:rPr lang="lv-LV" dirty="0">
                <a:latin typeface="+mn-lt"/>
              </a:rPr>
              <a:t>Arheoloģiskā izpēte</a:t>
            </a:r>
          </a:p>
          <a:p>
            <a:pPr marL="0" indent="0">
              <a:buNone/>
            </a:pPr>
            <a:endParaRPr lang="lv-LV" dirty="0">
              <a:latin typeface="+mn-lt"/>
            </a:endParaRPr>
          </a:p>
          <a:p>
            <a:r>
              <a:rPr lang="lv-LV" dirty="0">
                <a:latin typeface="+mn-lt"/>
              </a:rPr>
              <a:t>Tehniskā risinājuma tehniskais novērtējums</a:t>
            </a:r>
          </a:p>
          <a:p>
            <a:pPr marL="0" indent="0">
              <a:buNone/>
            </a:pPr>
            <a:endParaRPr lang="lv-LV" dirty="0">
              <a:latin typeface="+mn-lt"/>
            </a:endParaRPr>
          </a:p>
          <a:p>
            <a:pPr marL="0" indent="0">
              <a:buNone/>
            </a:pPr>
            <a:endParaRPr lang="lv-LV" dirty="0">
              <a:latin typeface="+mn-lt"/>
            </a:endParaRPr>
          </a:p>
        </p:txBody>
      </p:sp>
      <p:pic>
        <p:nvPicPr>
          <p:cNvPr id="6" name="Picture 5"/>
          <p:cNvPicPr>
            <a:picLocks noChangeAspect="1"/>
          </p:cNvPicPr>
          <p:nvPr/>
        </p:nvPicPr>
        <p:blipFill>
          <a:blip r:embed="rId3"/>
          <a:stretch>
            <a:fillRect/>
          </a:stretch>
        </p:blipFill>
        <p:spPr>
          <a:xfrm>
            <a:off x="171132" y="1274869"/>
            <a:ext cx="7171364" cy="4796053"/>
          </a:xfrm>
          <a:prstGeom prst="rect">
            <a:avLst/>
          </a:prstGeom>
        </p:spPr>
      </p:pic>
    </p:spTree>
    <p:extLst>
      <p:ext uri="{BB962C8B-B14F-4D97-AF65-F5344CB8AC3E}">
        <p14:creationId xmlns:p14="http://schemas.microsoft.com/office/powerpoint/2010/main" val="5092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B114BB-8AB0-417D-893A-988C921FA075}" type="slidenum">
              <a:rPr lang="id-ID" smtClean="0">
                <a:solidFill>
                  <a:srgbClr val="FFFFFF"/>
                </a:solidFill>
              </a:rPr>
              <a:pPr/>
              <a:t>13</a:t>
            </a:fld>
            <a:endParaRPr lang="id-ID" dirty="0">
              <a:solidFill>
                <a:srgbClr val="FFFFFF"/>
              </a:solidFill>
            </a:endParaRPr>
          </a:p>
        </p:txBody>
      </p:sp>
      <p:sp>
        <p:nvSpPr>
          <p:cNvPr id="3" name="Date Placeholder 2"/>
          <p:cNvSpPr>
            <a:spLocks noGrp="1"/>
          </p:cNvSpPr>
          <p:nvPr>
            <p:ph type="dt" sz="half" idx="11"/>
          </p:nvPr>
        </p:nvSpPr>
        <p:spPr/>
        <p:txBody>
          <a:bodyPr/>
          <a:lstStyle/>
          <a:p>
            <a:r>
              <a:rPr lang="lv-LV" dirty="0">
                <a:solidFill>
                  <a:srgbClr val="0A0A0A">
                    <a:tint val="75000"/>
                  </a:srgbClr>
                </a:solidFill>
              </a:rPr>
              <a:t>24.08.2016</a:t>
            </a:r>
          </a:p>
        </p:txBody>
      </p:sp>
      <p:sp>
        <p:nvSpPr>
          <p:cNvPr id="4" name="Title 3"/>
          <p:cNvSpPr>
            <a:spLocks noGrp="1"/>
          </p:cNvSpPr>
          <p:nvPr>
            <p:ph type="title"/>
          </p:nvPr>
        </p:nvSpPr>
        <p:spPr>
          <a:xfrm>
            <a:off x="3761773" y="370688"/>
            <a:ext cx="5440102" cy="764482"/>
          </a:xfrm>
        </p:spPr>
        <p:txBody>
          <a:bodyPr/>
          <a:lstStyle/>
          <a:p>
            <a:pPr algn="l"/>
            <a:r>
              <a:rPr lang="lv-LV" sz="3200" dirty="0">
                <a:latin typeface="+mn-lt"/>
              </a:rPr>
              <a:t>Vienoti iepirkumu principi</a:t>
            </a:r>
          </a:p>
        </p:txBody>
      </p:sp>
      <p:sp>
        <p:nvSpPr>
          <p:cNvPr id="5" name="Freeform 29"/>
          <p:cNvSpPr>
            <a:spLocks/>
          </p:cNvSpPr>
          <p:nvPr/>
        </p:nvSpPr>
        <p:spPr bwMode="auto">
          <a:xfrm>
            <a:off x="1483703" y="3718261"/>
            <a:ext cx="4569343" cy="203768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6" name="Freeform 29"/>
          <p:cNvSpPr>
            <a:spLocks/>
          </p:cNvSpPr>
          <p:nvPr/>
        </p:nvSpPr>
        <p:spPr bwMode="auto">
          <a:xfrm flipH="1">
            <a:off x="1483703" y="1576562"/>
            <a:ext cx="4569343" cy="203768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7" name="Freeform 29"/>
          <p:cNvSpPr>
            <a:spLocks/>
          </p:cNvSpPr>
          <p:nvPr/>
        </p:nvSpPr>
        <p:spPr bwMode="auto">
          <a:xfrm>
            <a:off x="6168634" y="1576562"/>
            <a:ext cx="4569343" cy="203768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29"/>
          <p:cNvSpPr>
            <a:spLocks/>
          </p:cNvSpPr>
          <p:nvPr/>
        </p:nvSpPr>
        <p:spPr bwMode="auto">
          <a:xfrm flipH="1">
            <a:off x="6168634" y="3718261"/>
            <a:ext cx="4569343" cy="203768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TextBox 8"/>
          <p:cNvSpPr txBox="1"/>
          <p:nvPr/>
        </p:nvSpPr>
        <p:spPr>
          <a:xfrm>
            <a:off x="2788549" y="2395350"/>
            <a:ext cx="2005678" cy="400110"/>
          </a:xfrm>
          <a:prstGeom prst="rect">
            <a:avLst/>
          </a:prstGeom>
          <a:noFill/>
        </p:spPr>
        <p:txBody>
          <a:bodyPr wrap="none" rtlCol="0">
            <a:spAutoFit/>
          </a:bodyPr>
          <a:lstStyle/>
          <a:p>
            <a:pPr algn="ctr"/>
            <a:r>
              <a:rPr lang="lv-LV" sz="2000" dirty="0">
                <a:solidFill>
                  <a:schemeClr val="bg1"/>
                </a:solidFill>
                <a:latin typeface="+mj-lt"/>
              </a:rPr>
              <a:t>Normatīvā bāze</a:t>
            </a:r>
            <a:endParaRPr lang="id-ID" sz="2000" dirty="0">
              <a:solidFill>
                <a:schemeClr val="bg1"/>
              </a:solidFill>
              <a:latin typeface="+mj-lt"/>
            </a:endParaRPr>
          </a:p>
        </p:txBody>
      </p:sp>
      <p:sp>
        <p:nvSpPr>
          <p:cNvPr id="11" name="TextBox 10"/>
          <p:cNvSpPr txBox="1"/>
          <p:nvPr/>
        </p:nvSpPr>
        <p:spPr>
          <a:xfrm>
            <a:off x="7242075" y="2462500"/>
            <a:ext cx="2422459" cy="400110"/>
          </a:xfrm>
          <a:prstGeom prst="rect">
            <a:avLst/>
          </a:prstGeom>
          <a:noFill/>
        </p:spPr>
        <p:txBody>
          <a:bodyPr wrap="none" rtlCol="0">
            <a:spAutoFit/>
          </a:bodyPr>
          <a:lstStyle/>
          <a:p>
            <a:pPr algn="ctr"/>
            <a:r>
              <a:rPr lang="lv-LV" sz="2000" dirty="0">
                <a:solidFill>
                  <a:schemeClr val="bg1"/>
                </a:solidFill>
                <a:latin typeface="+mj-lt"/>
              </a:rPr>
              <a:t>Tehniskie standarti</a:t>
            </a:r>
            <a:endParaRPr lang="id-ID" sz="2000" dirty="0">
              <a:solidFill>
                <a:schemeClr val="bg1"/>
              </a:solidFill>
              <a:latin typeface="+mj-lt"/>
            </a:endParaRPr>
          </a:p>
        </p:txBody>
      </p:sp>
      <p:sp>
        <p:nvSpPr>
          <p:cNvPr id="13" name="TextBox 12"/>
          <p:cNvSpPr txBox="1"/>
          <p:nvPr/>
        </p:nvSpPr>
        <p:spPr>
          <a:xfrm>
            <a:off x="2585300" y="4537049"/>
            <a:ext cx="2343911" cy="400110"/>
          </a:xfrm>
          <a:prstGeom prst="rect">
            <a:avLst/>
          </a:prstGeom>
          <a:noFill/>
        </p:spPr>
        <p:txBody>
          <a:bodyPr wrap="none" rtlCol="0">
            <a:spAutoFit/>
          </a:bodyPr>
          <a:lstStyle/>
          <a:p>
            <a:pPr algn="ctr"/>
            <a:r>
              <a:rPr lang="lv-LV" sz="2000" dirty="0">
                <a:solidFill>
                  <a:schemeClr val="bg1"/>
                </a:solidFill>
                <a:latin typeface="+mj-lt"/>
              </a:rPr>
              <a:t>Atklātības princips</a:t>
            </a:r>
            <a:endParaRPr lang="id-ID" sz="2000" dirty="0">
              <a:solidFill>
                <a:schemeClr val="bg1"/>
              </a:solidFill>
              <a:latin typeface="+mj-lt"/>
            </a:endParaRPr>
          </a:p>
        </p:txBody>
      </p:sp>
      <p:sp>
        <p:nvSpPr>
          <p:cNvPr id="15" name="TextBox 14"/>
          <p:cNvSpPr txBox="1"/>
          <p:nvPr/>
        </p:nvSpPr>
        <p:spPr>
          <a:xfrm>
            <a:off x="6981086" y="4536393"/>
            <a:ext cx="2969083" cy="400110"/>
          </a:xfrm>
          <a:prstGeom prst="rect">
            <a:avLst/>
          </a:prstGeom>
          <a:noFill/>
        </p:spPr>
        <p:txBody>
          <a:bodyPr wrap="none" rtlCol="0">
            <a:spAutoFit/>
          </a:bodyPr>
          <a:lstStyle/>
          <a:p>
            <a:pPr algn="ctr"/>
            <a:r>
              <a:rPr lang="lv-LV" sz="2000" dirty="0">
                <a:solidFill>
                  <a:schemeClr val="bg1"/>
                </a:solidFill>
                <a:latin typeface="+mj-lt"/>
              </a:rPr>
              <a:t>Ekonomiskā efektivitāte</a:t>
            </a:r>
            <a:endParaRPr lang="id-ID" sz="2000" dirty="0">
              <a:solidFill>
                <a:schemeClr val="bg1"/>
              </a:solidFill>
              <a:latin typeface="+mj-lt"/>
            </a:endParaRPr>
          </a:p>
        </p:txBody>
      </p:sp>
      <p:grpSp>
        <p:nvGrpSpPr>
          <p:cNvPr id="17" name="Group 16"/>
          <p:cNvGrpSpPr/>
          <p:nvPr/>
        </p:nvGrpSpPr>
        <p:grpSpPr>
          <a:xfrm>
            <a:off x="3701048" y="4053539"/>
            <a:ext cx="484188" cy="301625"/>
            <a:chOff x="8308975" y="-595313"/>
            <a:chExt cx="484188" cy="301625"/>
          </a:xfrm>
          <a:solidFill>
            <a:schemeClr val="bg1"/>
          </a:solidFill>
        </p:grpSpPr>
        <p:sp>
          <p:nvSpPr>
            <p:cNvPr id="18" name="Freeform 10"/>
            <p:cNvSpPr>
              <a:spLocks noEditPoints="1"/>
            </p:cNvSpPr>
            <p:nvPr/>
          </p:nvSpPr>
          <p:spPr bwMode="auto">
            <a:xfrm>
              <a:off x="8308975" y="-595313"/>
              <a:ext cx="484188" cy="301625"/>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1"/>
            <p:cNvSpPr>
              <a:spLocks/>
            </p:cNvSpPr>
            <p:nvPr/>
          </p:nvSpPr>
          <p:spPr bwMode="auto">
            <a:xfrm>
              <a:off x="8491538" y="-504825"/>
              <a:ext cx="68263" cy="68263"/>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12"/>
            <p:cNvSpPr>
              <a:spLocks noEditPoints="1"/>
            </p:cNvSpPr>
            <p:nvPr/>
          </p:nvSpPr>
          <p:spPr bwMode="auto">
            <a:xfrm>
              <a:off x="8445500" y="-549275"/>
              <a:ext cx="211138" cy="20955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2050" name="Picture 2" descr="C:\Users\ilukstin\Dropbox\Vizuālā identitāte\EDZL piktogrammas\PNG\remonts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6540" y="1843897"/>
            <a:ext cx="551453" cy="5514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lukstin\Dropbox\Vizuālā identitāte\EDZL piktogrammas\PNG\nauda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5564" y="4053539"/>
            <a:ext cx="397741" cy="397741"/>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3302082" y="1936682"/>
            <a:ext cx="302816" cy="365881"/>
            <a:chOff x="3563938" y="719138"/>
            <a:chExt cx="960438" cy="1160462"/>
          </a:xfrm>
          <a:solidFill>
            <a:schemeClr val="bg1"/>
          </a:solidFill>
          <a:effectLst/>
        </p:grpSpPr>
        <p:sp>
          <p:nvSpPr>
            <p:cNvPr id="40" name="Freeform 19"/>
            <p:cNvSpPr>
              <a:spLocks noEditPoints="1"/>
            </p:cNvSpPr>
            <p:nvPr/>
          </p:nvSpPr>
          <p:spPr bwMode="auto">
            <a:xfrm>
              <a:off x="3563938" y="719138"/>
              <a:ext cx="763588" cy="987425"/>
            </a:xfrm>
            <a:custGeom>
              <a:avLst/>
              <a:gdLst>
                <a:gd name="T0" fmla="*/ 481 w 481"/>
                <a:gd name="T1" fmla="*/ 524 h 622"/>
                <a:gd name="T2" fmla="*/ 481 w 481"/>
                <a:gd name="T3" fmla="*/ 0 h 622"/>
                <a:gd name="T4" fmla="*/ 0 w 481"/>
                <a:gd name="T5" fmla="*/ 0 h 622"/>
                <a:gd name="T6" fmla="*/ 0 w 481"/>
                <a:gd name="T7" fmla="*/ 622 h 622"/>
                <a:gd name="T8" fmla="*/ 383 w 481"/>
                <a:gd name="T9" fmla="*/ 622 h 622"/>
                <a:gd name="T10" fmla="*/ 481 w 481"/>
                <a:gd name="T11" fmla="*/ 524 h 622"/>
                <a:gd name="T12" fmla="*/ 387 w 481"/>
                <a:gd name="T13" fmla="*/ 527 h 622"/>
                <a:gd name="T14" fmla="*/ 439 w 481"/>
                <a:gd name="T15" fmla="*/ 527 h 622"/>
                <a:gd name="T16" fmla="*/ 387 w 481"/>
                <a:gd name="T17" fmla="*/ 579 h 622"/>
                <a:gd name="T18" fmla="*/ 387 w 481"/>
                <a:gd name="T19" fmla="*/ 527 h 622"/>
                <a:gd name="T20" fmla="*/ 28 w 481"/>
                <a:gd name="T21" fmla="*/ 28 h 622"/>
                <a:gd name="T22" fmla="*/ 453 w 481"/>
                <a:gd name="T23" fmla="*/ 28 h 622"/>
                <a:gd name="T24" fmla="*/ 453 w 481"/>
                <a:gd name="T25" fmla="*/ 499 h 622"/>
                <a:gd name="T26" fmla="*/ 359 w 481"/>
                <a:gd name="T27" fmla="*/ 499 h 622"/>
                <a:gd name="T28" fmla="*/ 359 w 481"/>
                <a:gd name="T29" fmla="*/ 594 h 622"/>
                <a:gd name="T30" fmla="*/ 28 w 481"/>
                <a:gd name="T31" fmla="*/ 594 h 622"/>
                <a:gd name="T32" fmla="*/ 28 w 481"/>
                <a:gd name="T33" fmla="*/ 28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622">
                  <a:moveTo>
                    <a:pt x="481" y="524"/>
                  </a:moveTo>
                  <a:lnTo>
                    <a:pt x="481" y="0"/>
                  </a:lnTo>
                  <a:lnTo>
                    <a:pt x="0" y="0"/>
                  </a:lnTo>
                  <a:lnTo>
                    <a:pt x="0" y="622"/>
                  </a:lnTo>
                  <a:lnTo>
                    <a:pt x="383" y="622"/>
                  </a:lnTo>
                  <a:lnTo>
                    <a:pt x="481" y="524"/>
                  </a:lnTo>
                  <a:close/>
                  <a:moveTo>
                    <a:pt x="387" y="527"/>
                  </a:moveTo>
                  <a:lnTo>
                    <a:pt x="439" y="527"/>
                  </a:lnTo>
                  <a:lnTo>
                    <a:pt x="387" y="579"/>
                  </a:lnTo>
                  <a:lnTo>
                    <a:pt x="387" y="527"/>
                  </a:lnTo>
                  <a:close/>
                  <a:moveTo>
                    <a:pt x="28" y="28"/>
                  </a:moveTo>
                  <a:lnTo>
                    <a:pt x="453" y="28"/>
                  </a:lnTo>
                  <a:lnTo>
                    <a:pt x="453" y="499"/>
                  </a:lnTo>
                  <a:lnTo>
                    <a:pt x="359" y="499"/>
                  </a:lnTo>
                  <a:lnTo>
                    <a:pt x="359" y="594"/>
                  </a:lnTo>
                  <a:lnTo>
                    <a:pt x="28" y="594"/>
                  </a:lnTo>
                  <a:lnTo>
                    <a:pt x="2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20"/>
            <p:cNvSpPr>
              <a:spLocks noEditPoints="1"/>
            </p:cNvSpPr>
            <p:nvPr/>
          </p:nvSpPr>
          <p:spPr bwMode="auto">
            <a:xfrm>
              <a:off x="3763963" y="898525"/>
              <a:ext cx="760413" cy="981075"/>
            </a:xfrm>
            <a:custGeom>
              <a:avLst/>
              <a:gdLst>
                <a:gd name="T0" fmla="*/ 374 w 479"/>
                <a:gd name="T1" fmla="*/ 0 h 618"/>
                <a:gd name="T2" fmla="*/ 374 w 479"/>
                <a:gd name="T3" fmla="*/ 28 h 618"/>
                <a:gd name="T4" fmla="*/ 451 w 479"/>
                <a:gd name="T5" fmla="*/ 28 h 618"/>
                <a:gd name="T6" fmla="*/ 451 w 479"/>
                <a:gd name="T7" fmla="*/ 496 h 618"/>
                <a:gd name="T8" fmla="*/ 358 w 479"/>
                <a:gd name="T9" fmla="*/ 496 h 618"/>
                <a:gd name="T10" fmla="*/ 358 w 479"/>
                <a:gd name="T11" fmla="*/ 590 h 618"/>
                <a:gd name="T12" fmla="*/ 28 w 479"/>
                <a:gd name="T13" fmla="*/ 590 h 618"/>
                <a:gd name="T14" fmla="*/ 28 w 479"/>
                <a:gd name="T15" fmla="*/ 528 h 618"/>
                <a:gd name="T16" fmla="*/ 0 w 479"/>
                <a:gd name="T17" fmla="*/ 528 h 618"/>
                <a:gd name="T18" fmla="*/ 0 w 479"/>
                <a:gd name="T19" fmla="*/ 618 h 618"/>
                <a:gd name="T20" fmla="*/ 381 w 479"/>
                <a:gd name="T21" fmla="*/ 618 h 618"/>
                <a:gd name="T22" fmla="*/ 479 w 479"/>
                <a:gd name="T23" fmla="*/ 523 h 618"/>
                <a:gd name="T24" fmla="*/ 479 w 479"/>
                <a:gd name="T25" fmla="*/ 0 h 618"/>
                <a:gd name="T26" fmla="*/ 374 w 479"/>
                <a:gd name="T27" fmla="*/ 0 h 618"/>
                <a:gd name="T28" fmla="*/ 437 w 479"/>
                <a:gd name="T29" fmla="*/ 524 h 618"/>
                <a:gd name="T30" fmla="*/ 386 w 479"/>
                <a:gd name="T31" fmla="*/ 575 h 618"/>
                <a:gd name="T32" fmla="*/ 386 w 479"/>
                <a:gd name="T33" fmla="*/ 524 h 618"/>
                <a:gd name="T34" fmla="*/ 437 w 479"/>
                <a:gd name="T35" fmla="*/ 52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618">
                  <a:moveTo>
                    <a:pt x="374" y="0"/>
                  </a:moveTo>
                  <a:lnTo>
                    <a:pt x="374" y="28"/>
                  </a:lnTo>
                  <a:lnTo>
                    <a:pt x="451" y="28"/>
                  </a:lnTo>
                  <a:lnTo>
                    <a:pt x="451" y="496"/>
                  </a:lnTo>
                  <a:lnTo>
                    <a:pt x="358" y="496"/>
                  </a:lnTo>
                  <a:lnTo>
                    <a:pt x="358" y="590"/>
                  </a:lnTo>
                  <a:lnTo>
                    <a:pt x="28" y="590"/>
                  </a:lnTo>
                  <a:lnTo>
                    <a:pt x="28" y="528"/>
                  </a:lnTo>
                  <a:lnTo>
                    <a:pt x="0" y="528"/>
                  </a:lnTo>
                  <a:lnTo>
                    <a:pt x="0" y="618"/>
                  </a:lnTo>
                  <a:lnTo>
                    <a:pt x="381" y="618"/>
                  </a:lnTo>
                  <a:lnTo>
                    <a:pt x="479" y="523"/>
                  </a:lnTo>
                  <a:lnTo>
                    <a:pt x="479" y="0"/>
                  </a:lnTo>
                  <a:lnTo>
                    <a:pt x="374" y="0"/>
                  </a:lnTo>
                  <a:close/>
                  <a:moveTo>
                    <a:pt x="437" y="524"/>
                  </a:moveTo>
                  <a:lnTo>
                    <a:pt x="386" y="575"/>
                  </a:lnTo>
                  <a:lnTo>
                    <a:pt x="386" y="524"/>
                  </a:lnTo>
                  <a:lnTo>
                    <a:pt x="437" y="5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21"/>
            <p:cNvSpPr>
              <a:spLocks/>
            </p:cNvSpPr>
            <p:nvPr/>
          </p:nvSpPr>
          <p:spPr bwMode="auto">
            <a:xfrm>
              <a:off x="3752850" y="998538"/>
              <a:ext cx="385763" cy="44450"/>
            </a:xfrm>
            <a:custGeom>
              <a:avLst/>
              <a:gdLst>
                <a:gd name="T0" fmla="*/ 10 w 173"/>
                <a:gd name="T1" fmla="*/ 20 h 20"/>
                <a:gd name="T2" fmla="*/ 163 w 173"/>
                <a:gd name="T3" fmla="*/ 20 h 20"/>
                <a:gd name="T4" fmla="*/ 173 w 173"/>
                <a:gd name="T5" fmla="*/ 10 h 20"/>
                <a:gd name="T6" fmla="*/ 163 w 173"/>
                <a:gd name="T7" fmla="*/ 0 h 20"/>
                <a:gd name="T8" fmla="*/ 10 w 173"/>
                <a:gd name="T9" fmla="*/ 0 h 20"/>
                <a:gd name="T10" fmla="*/ 0 w 173"/>
                <a:gd name="T11" fmla="*/ 10 h 20"/>
                <a:gd name="T12" fmla="*/ 10 w 17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3" h="20">
                  <a:moveTo>
                    <a:pt x="10" y="20"/>
                  </a:moveTo>
                  <a:cubicBezTo>
                    <a:pt x="163" y="20"/>
                    <a:pt x="163" y="20"/>
                    <a:pt x="163" y="20"/>
                  </a:cubicBezTo>
                  <a:cubicBezTo>
                    <a:pt x="168" y="20"/>
                    <a:pt x="173" y="16"/>
                    <a:pt x="173" y="10"/>
                  </a:cubicBezTo>
                  <a:cubicBezTo>
                    <a:pt x="173" y="5"/>
                    <a:pt x="168" y="0"/>
                    <a:pt x="163" y="0"/>
                  </a:cubicBezTo>
                  <a:cubicBezTo>
                    <a:pt x="10" y="0"/>
                    <a:pt x="10" y="0"/>
                    <a:pt x="10" y="0"/>
                  </a:cubicBezTo>
                  <a:cubicBezTo>
                    <a:pt x="5" y="0"/>
                    <a:pt x="0" y="5"/>
                    <a:pt x="0" y="10"/>
                  </a:cubicBezTo>
                  <a:cubicBezTo>
                    <a:pt x="0" y="16"/>
                    <a:pt x="5"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22"/>
            <p:cNvSpPr>
              <a:spLocks/>
            </p:cNvSpPr>
            <p:nvPr/>
          </p:nvSpPr>
          <p:spPr bwMode="auto">
            <a:xfrm>
              <a:off x="3752850" y="1162050"/>
              <a:ext cx="385763" cy="44450"/>
            </a:xfrm>
            <a:custGeom>
              <a:avLst/>
              <a:gdLst>
                <a:gd name="T0" fmla="*/ 10 w 173"/>
                <a:gd name="T1" fmla="*/ 20 h 20"/>
                <a:gd name="T2" fmla="*/ 163 w 173"/>
                <a:gd name="T3" fmla="*/ 20 h 20"/>
                <a:gd name="T4" fmla="*/ 173 w 173"/>
                <a:gd name="T5" fmla="*/ 10 h 20"/>
                <a:gd name="T6" fmla="*/ 163 w 173"/>
                <a:gd name="T7" fmla="*/ 0 h 20"/>
                <a:gd name="T8" fmla="*/ 10 w 173"/>
                <a:gd name="T9" fmla="*/ 0 h 20"/>
                <a:gd name="T10" fmla="*/ 0 w 173"/>
                <a:gd name="T11" fmla="*/ 10 h 20"/>
                <a:gd name="T12" fmla="*/ 10 w 17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3" h="20">
                  <a:moveTo>
                    <a:pt x="10" y="20"/>
                  </a:moveTo>
                  <a:cubicBezTo>
                    <a:pt x="163" y="20"/>
                    <a:pt x="163" y="20"/>
                    <a:pt x="163" y="20"/>
                  </a:cubicBezTo>
                  <a:cubicBezTo>
                    <a:pt x="168" y="20"/>
                    <a:pt x="173" y="16"/>
                    <a:pt x="173" y="10"/>
                  </a:cubicBezTo>
                  <a:cubicBezTo>
                    <a:pt x="173" y="5"/>
                    <a:pt x="168" y="0"/>
                    <a:pt x="163" y="0"/>
                  </a:cubicBezTo>
                  <a:cubicBezTo>
                    <a:pt x="10" y="0"/>
                    <a:pt x="10" y="0"/>
                    <a:pt x="10" y="0"/>
                  </a:cubicBezTo>
                  <a:cubicBezTo>
                    <a:pt x="5" y="0"/>
                    <a:pt x="0" y="5"/>
                    <a:pt x="0" y="10"/>
                  </a:cubicBezTo>
                  <a:cubicBezTo>
                    <a:pt x="0" y="16"/>
                    <a:pt x="5"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23"/>
            <p:cNvSpPr>
              <a:spLocks/>
            </p:cNvSpPr>
            <p:nvPr/>
          </p:nvSpPr>
          <p:spPr bwMode="auto">
            <a:xfrm>
              <a:off x="3752850" y="1328738"/>
              <a:ext cx="385763" cy="44450"/>
            </a:xfrm>
            <a:custGeom>
              <a:avLst/>
              <a:gdLst>
                <a:gd name="T0" fmla="*/ 163 w 173"/>
                <a:gd name="T1" fmla="*/ 0 h 20"/>
                <a:gd name="T2" fmla="*/ 10 w 173"/>
                <a:gd name="T3" fmla="*/ 0 h 20"/>
                <a:gd name="T4" fmla="*/ 0 w 173"/>
                <a:gd name="T5" fmla="*/ 10 h 20"/>
                <a:gd name="T6" fmla="*/ 10 w 173"/>
                <a:gd name="T7" fmla="*/ 20 h 20"/>
                <a:gd name="T8" fmla="*/ 163 w 173"/>
                <a:gd name="T9" fmla="*/ 20 h 20"/>
                <a:gd name="T10" fmla="*/ 173 w 173"/>
                <a:gd name="T11" fmla="*/ 10 h 20"/>
                <a:gd name="T12" fmla="*/ 163 w 17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73" h="20">
                  <a:moveTo>
                    <a:pt x="163" y="0"/>
                  </a:moveTo>
                  <a:cubicBezTo>
                    <a:pt x="10" y="0"/>
                    <a:pt x="10" y="0"/>
                    <a:pt x="10" y="0"/>
                  </a:cubicBezTo>
                  <a:cubicBezTo>
                    <a:pt x="5" y="0"/>
                    <a:pt x="0" y="4"/>
                    <a:pt x="0" y="10"/>
                  </a:cubicBezTo>
                  <a:cubicBezTo>
                    <a:pt x="0" y="15"/>
                    <a:pt x="5" y="20"/>
                    <a:pt x="10" y="20"/>
                  </a:cubicBezTo>
                  <a:cubicBezTo>
                    <a:pt x="163" y="20"/>
                    <a:pt x="163" y="20"/>
                    <a:pt x="163" y="20"/>
                  </a:cubicBezTo>
                  <a:cubicBezTo>
                    <a:pt x="168" y="20"/>
                    <a:pt x="173" y="15"/>
                    <a:pt x="173" y="10"/>
                  </a:cubicBezTo>
                  <a:cubicBezTo>
                    <a:pt x="173" y="4"/>
                    <a:pt x="168" y="0"/>
                    <a:pt x="1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414558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1000"/>
                                        <p:tgtEl>
                                          <p:spTgt spid="6"/>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500"/>
                            </p:stCondLst>
                            <p:childTnLst>
                              <p:par>
                                <p:cTn id="29" presetID="22" presetClass="entr" presetSubtype="2"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10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500"/>
                                        <p:tgtEl>
                                          <p:spTgt spid="20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2051"/>
                                        </p:tgtEl>
                                        <p:attrNameLst>
                                          <p:attrName>style.visibility</p:attrName>
                                        </p:attrNameLst>
                                      </p:cBhvr>
                                      <p:to>
                                        <p:strVal val="visible"/>
                                      </p:to>
                                    </p:set>
                                    <p:animEffect transition="in" filter="fade">
                                      <p:cBhvr>
                                        <p:cTn id="5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1"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sldNum" idx="12"/>
          </p:nvPr>
        </p:nvSpPr>
        <p:spPr>
          <a:xfrm>
            <a:off x="11037600" y="6361200"/>
            <a:ext cx="834825" cy="28634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fld id="{00000000-1234-1234-1234-123412341234}" type="slidenum">
              <a:rPr lang="lv-LV" sz="1400" b="0">
                <a:solidFill>
                  <a:srgbClr val="FFFFFF"/>
                </a:solidFill>
                <a:latin typeface="Arial"/>
                <a:ea typeface="Arial"/>
                <a:cs typeface="Arial"/>
                <a:sym typeface="Arial"/>
              </a:rPr>
              <a:t>14</a:t>
            </a:fld>
            <a:endParaRPr lang="lv-LV" sz="1400" b="0">
              <a:solidFill>
                <a:srgbClr val="FFFFFF"/>
              </a:solidFill>
              <a:latin typeface="Arial"/>
              <a:ea typeface="Arial"/>
              <a:cs typeface="Arial"/>
              <a:sym typeface="Arial"/>
            </a:endParaRPr>
          </a:p>
        </p:txBody>
      </p:sp>
      <p:grpSp>
        <p:nvGrpSpPr>
          <p:cNvPr id="160" name="Shape 160"/>
          <p:cNvGrpSpPr/>
          <p:nvPr/>
        </p:nvGrpSpPr>
        <p:grpSpPr>
          <a:xfrm>
            <a:off x="1817010" y="1547262"/>
            <a:ext cx="2452119" cy="4521236"/>
            <a:chOff x="242611" y="1241045"/>
            <a:chExt cx="2729226" cy="5032167"/>
          </a:xfrm>
        </p:grpSpPr>
        <p:sp>
          <p:nvSpPr>
            <p:cNvPr id="161" name="Shape 161"/>
            <p:cNvSpPr/>
            <p:nvPr/>
          </p:nvSpPr>
          <p:spPr>
            <a:xfrm rot="5400000" flipH="1">
              <a:off x="757760" y="5275851"/>
              <a:ext cx="551810" cy="1442910"/>
            </a:xfrm>
            <a:custGeom>
              <a:avLst/>
              <a:gdLst/>
              <a:ahLst/>
              <a:cxnLst/>
              <a:rect l="0" t="0" r="0" b="0"/>
              <a:pathLst>
                <a:path w="120000" h="120000" extrusionOk="0">
                  <a:moveTo>
                    <a:pt x="52500" y="13012"/>
                  </a:moveTo>
                  <a:cubicBezTo>
                    <a:pt x="52500" y="17349"/>
                    <a:pt x="60000" y="20240"/>
                    <a:pt x="67500" y="23132"/>
                  </a:cubicBezTo>
                  <a:cubicBezTo>
                    <a:pt x="33750" y="49156"/>
                    <a:pt x="15000" y="76626"/>
                    <a:pt x="11250" y="105542"/>
                  </a:cubicBezTo>
                  <a:cubicBezTo>
                    <a:pt x="7500" y="106987"/>
                    <a:pt x="0" y="109879"/>
                    <a:pt x="0" y="112771"/>
                  </a:cubicBezTo>
                  <a:cubicBezTo>
                    <a:pt x="0" y="117108"/>
                    <a:pt x="7500" y="119999"/>
                    <a:pt x="18750" y="119999"/>
                  </a:cubicBezTo>
                  <a:cubicBezTo>
                    <a:pt x="30000" y="119999"/>
                    <a:pt x="37500" y="117108"/>
                    <a:pt x="37500" y="112771"/>
                  </a:cubicBezTo>
                  <a:cubicBezTo>
                    <a:pt x="37500" y="109879"/>
                    <a:pt x="30000" y="106987"/>
                    <a:pt x="26250" y="106987"/>
                  </a:cubicBezTo>
                  <a:cubicBezTo>
                    <a:pt x="26250" y="78072"/>
                    <a:pt x="45000" y="50602"/>
                    <a:pt x="78750" y="24578"/>
                  </a:cubicBezTo>
                  <a:cubicBezTo>
                    <a:pt x="82500" y="24578"/>
                    <a:pt x="82500" y="26024"/>
                    <a:pt x="86250" y="26024"/>
                  </a:cubicBezTo>
                  <a:cubicBezTo>
                    <a:pt x="105000" y="26024"/>
                    <a:pt x="120000" y="20240"/>
                    <a:pt x="120000" y="13012"/>
                  </a:cubicBezTo>
                  <a:cubicBezTo>
                    <a:pt x="120000" y="5783"/>
                    <a:pt x="105000" y="0"/>
                    <a:pt x="86250" y="0"/>
                  </a:cubicBezTo>
                  <a:cubicBezTo>
                    <a:pt x="67500" y="0"/>
                    <a:pt x="52500" y="5783"/>
                    <a:pt x="52500" y="13012"/>
                  </a:cubicBezTo>
                  <a:close/>
                </a:path>
              </a:pathLst>
            </a:custGeom>
            <a:solidFill>
              <a:schemeClr val="accent3"/>
            </a:solidFill>
            <a:ln>
              <a:noFill/>
            </a:ln>
            <a:effectLst>
              <a:outerShdw blurRad="50799" dist="38100" dir="5400000" algn="t" rotWithShape="0">
                <a:srgbClr val="000000">
                  <a:alpha val="29803"/>
                </a:srgbClr>
              </a:outerShdw>
            </a:effectLst>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62" name="Shape 162"/>
            <p:cNvSpPr/>
            <p:nvPr/>
          </p:nvSpPr>
          <p:spPr>
            <a:xfrm rot="5400000" flipH="1">
              <a:off x="1533277" y="4838377"/>
              <a:ext cx="1103621" cy="1112321"/>
            </a:xfrm>
            <a:custGeom>
              <a:avLst/>
              <a:gdLst/>
              <a:ahLst/>
              <a:cxnLst/>
              <a:rect l="0" t="0" r="0" b="0"/>
              <a:pathLst>
                <a:path w="120000" h="120000" extrusionOk="0">
                  <a:moveTo>
                    <a:pt x="86250" y="16875"/>
                  </a:moveTo>
                  <a:cubicBezTo>
                    <a:pt x="86250" y="18750"/>
                    <a:pt x="88125" y="20625"/>
                    <a:pt x="88125" y="22500"/>
                  </a:cubicBezTo>
                  <a:cubicBezTo>
                    <a:pt x="56250" y="43125"/>
                    <a:pt x="30000" y="71250"/>
                    <a:pt x="11250" y="103125"/>
                  </a:cubicBezTo>
                  <a:cubicBezTo>
                    <a:pt x="9375" y="103125"/>
                    <a:pt x="9375" y="103125"/>
                    <a:pt x="9375" y="103125"/>
                  </a:cubicBezTo>
                  <a:cubicBezTo>
                    <a:pt x="3750" y="103125"/>
                    <a:pt x="0" y="106875"/>
                    <a:pt x="0" y="110625"/>
                  </a:cubicBezTo>
                  <a:cubicBezTo>
                    <a:pt x="0" y="116250"/>
                    <a:pt x="3750" y="120000"/>
                    <a:pt x="9375" y="120000"/>
                  </a:cubicBezTo>
                  <a:cubicBezTo>
                    <a:pt x="13125" y="120000"/>
                    <a:pt x="16875" y="116250"/>
                    <a:pt x="16875" y="110625"/>
                  </a:cubicBezTo>
                  <a:cubicBezTo>
                    <a:pt x="16875" y="108750"/>
                    <a:pt x="16875" y="106875"/>
                    <a:pt x="15000" y="105000"/>
                  </a:cubicBezTo>
                  <a:cubicBezTo>
                    <a:pt x="35625" y="75000"/>
                    <a:pt x="60000" y="46875"/>
                    <a:pt x="91875" y="28125"/>
                  </a:cubicBezTo>
                  <a:cubicBezTo>
                    <a:pt x="93750" y="30000"/>
                    <a:pt x="99375" y="33750"/>
                    <a:pt x="103125" y="33750"/>
                  </a:cubicBezTo>
                  <a:cubicBezTo>
                    <a:pt x="112500" y="33750"/>
                    <a:pt x="120000" y="26250"/>
                    <a:pt x="120000" y="16875"/>
                  </a:cubicBezTo>
                  <a:cubicBezTo>
                    <a:pt x="120000" y="7500"/>
                    <a:pt x="112500" y="0"/>
                    <a:pt x="103125" y="0"/>
                  </a:cubicBezTo>
                  <a:cubicBezTo>
                    <a:pt x="93750" y="0"/>
                    <a:pt x="86250" y="7500"/>
                    <a:pt x="86250" y="16875"/>
                  </a:cubicBezTo>
                  <a:close/>
                </a:path>
              </a:pathLst>
            </a:custGeom>
            <a:solidFill>
              <a:schemeClr val="accent1"/>
            </a:solidFill>
            <a:ln>
              <a:noFill/>
            </a:ln>
            <a:effectLst>
              <a:outerShdw blurRad="50799" dist="38100" dir="5400000" algn="t" rotWithShape="0">
                <a:srgbClr val="000000">
                  <a:alpha val="29803"/>
                </a:srgbClr>
              </a:outerShdw>
            </a:effectLst>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63" name="Shape 163"/>
            <p:cNvSpPr/>
            <p:nvPr/>
          </p:nvSpPr>
          <p:spPr>
            <a:xfrm rot="5400000" flipH="1">
              <a:off x="1978827" y="4073426"/>
              <a:ext cx="1429240" cy="556782"/>
            </a:xfrm>
            <a:custGeom>
              <a:avLst/>
              <a:gdLst/>
              <a:ahLst/>
              <a:cxnLst/>
              <a:rect l="0" t="0" r="0" b="0"/>
              <a:pathLst>
                <a:path w="120000" h="120000" extrusionOk="0">
                  <a:moveTo>
                    <a:pt x="93975" y="30000"/>
                  </a:moveTo>
                  <a:cubicBezTo>
                    <a:pt x="65060" y="33750"/>
                    <a:pt x="36144" y="56250"/>
                    <a:pt x="10120" y="90000"/>
                  </a:cubicBezTo>
                  <a:cubicBezTo>
                    <a:pt x="10120" y="86250"/>
                    <a:pt x="7228" y="86250"/>
                    <a:pt x="5783" y="86250"/>
                  </a:cubicBezTo>
                  <a:cubicBezTo>
                    <a:pt x="2891" y="86250"/>
                    <a:pt x="0" y="93750"/>
                    <a:pt x="0" y="105000"/>
                  </a:cubicBezTo>
                  <a:cubicBezTo>
                    <a:pt x="0" y="112500"/>
                    <a:pt x="2891" y="120000"/>
                    <a:pt x="5783" y="120000"/>
                  </a:cubicBezTo>
                  <a:cubicBezTo>
                    <a:pt x="10120" y="120000"/>
                    <a:pt x="13012" y="112500"/>
                    <a:pt x="13012" y="105000"/>
                  </a:cubicBezTo>
                  <a:cubicBezTo>
                    <a:pt x="13012" y="101250"/>
                    <a:pt x="13012" y="101250"/>
                    <a:pt x="13012" y="101250"/>
                  </a:cubicBezTo>
                  <a:cubicBezTo>
                    <a:pt x="37590" y="63750"/>
                    <a:pt x="66506" y="45000"/>
                    <a:pt x="93975" y="41250"/>
                  </a:cubicBezTo>
                  <a:cubicBezTo>
                    <a:pt x="95421" y="56250"/>
                    <a:pt x="101204" y="67500"/>
                    <a:pt x="106987" y="67500"/>
                  </a:cubicBezTo>
                  <a:cubicBezTo>
                    <a:pt x="114216" y="67500"/>
                    <a:pt x="119999" y="52500"/>
                    <a:pt x="119999" y="33750"/>
                  </a:cubicBezTo>
                  <a:cubicBezTo>
                    <a:pt x="119999" y="15000"/>
                    <a:pt x="114216" y="0"/>
                    <a:pt x="106987" y="0"/>
                  </a:cubicBezTo>
                  <a:cubicBezTo>
                    <a:pt x="101204" y="0"/>
                    <a:pt x="95421" y="11250"/>
                    <a:pt x="93975" y="30000"/>
                  </a:cubicBezTo>
                  <a:close/>
                </a:path>
              </a:pathLst>
            </a:custGeom>
            <a:solidFill>
              <a:schemeClr val="accent2"/>
            </a:solidFill>
            <a:ln>
              <a:noFill/>
            </a:ln>
            <a:effectLst>
              <a:outerShdw blurRad="50799" dist="38100" dir="2700000" algn="tl" rotWithShape="0">
                <a:srgbClr val="000000">
                  <a:alpha val="34901"/>
                </a:srgbClr>
              </a:outerShdw>
            </a:effectLst>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64" name="Shape 164"/>
            <p:cNvSpPr/>
            <p:nvPr/>
          </p:nvSpPr>
          <p:spPr>
            <a:xfrm rot="5400000" flipH="1">
              <a:off x="1908607" y="2884669"/>
              <a:ext cx="1430481" cy="556782"/>
            </a:xfrm>
            <a:custGeom>
              <a:avLst/>
              <a:gdLst/>
              <a:ahLst/>
              <a:cxnLst/>
              <a:rect l="0" t="0" r="0" b="0"/>
              <a:pathLst>
                <a:path w="120000" h="120000" extrusionOk="0">
                  <a:moveTo>
                    <a:pt x="7228" y="0"/>
                  </a:moveTo>
                  <a:cubicBezTo>
                    <a:pt x="2891" y="0"/>
                    <a:pt x="0" y="7500"/>
                    <a:pt x="0" y="18750"/>
                  </a:cubicBezTo>
                  <a:cubicBezTo>
                    <a:pt x="0" y="30000"/>
                    <a:pt x="2891" y="37500"/>
                    <a:pt x="7228" y="37500"/>
                  </a:cubicBezTo>
                  <a:cubicBezTo>
                    <a:pt x="10120" y="37500"/>
                    <a:pt x="13012" y="30000"/>
                    <a:pt x="13012" y="26250"/>
                  </a:cubicBezTo>
                  <a:cubicBezTo>
                    <a:pt x="41927" y="26250"/>
                    <a:pt x="69397" y="45000"/>
                    <a:pt x="95421" y="78750"/>
                  </a:cubicBezTo>
                  <a:cubicBezTo>
                    <a:pt x="95421" y="82500"/>
                    <a:pt x="95421" y="86250"/>
                    <a:pt x="95421" y="86250"/>
                  </a:cubicBezTo>
                  <a:cubicBezTo>
                    <a:pt x="95421" y="105000"/>
                    <a:pt x="101204" y="120000"/>
                    <a:pt x="106987" y="120000"/>
                  </a:cubicBezTo>
                  <a:cubicBezTo>
                    <a:pt x="114216" y="120000"/>
                    <a:pt x="119999" y="105000"/>
                    <a:pt x="119999" y="86250"/>
                  </a:cubicBezTo>
                  <a:cubicBezTo>
                    <a:pt x="119999" y="71250"/>
                    <a:pt x="114216" y="56250"/>
                    <a:pt x="106987" y="56250"/>
                  </a:cubicBezTo>
                  <a:cubicBezTo>
                    <a:pt x="104096" y="56250"/>
                    <a:pt x="99759" y="60000"/>
                    <a:pt x="96867" y="67500"/>
                  </a:cubicBezTo>
                  <a:cubicBezTo>
                    <a:pt x="72289" y="33750"/>
                    <a:pt x="43373" y="15000"/>
                    <a:pt x="14457" y="11250"/>
                  </a:cubicBezTo>
                  <a:cubicBezTo>
                    <a:pt x="13012" y="7500"/>
                    <a:pt x="10120" y="0"/>
                    <a:pt x="7228" y="0"/>
                  </a:cubicBezTo>
                  <a:close/>
                </a:path>
              </a:pathLst>
            </a:custGeom>
            <a:solidFill>
              <a:schemeClr val="accent3"/>
            </a:solidFill>
            <a:ln>
              <a:noFill/>
            </a:ln>
            <a:effectLst>
              <a:outerShdw blurRad="50799" dist="38100" dir="8100000" algn="tr" rotWithShape="0">
                <a:srgbClr val="000000">
                  <a:alpha val="29803"/>
                </a:srgbClr>
              </a:outerShdw>
            </a:effectLst>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65" name="Shape 165"/>
            <p:cNvSpPr/>
            <p:nvPr/>
          </p:nvSpPr>
          <p:spPr>
            <a:xfrm rot="5400000" flipH="1">
              <a:off x="1454978" y="1554856"/>
              <a:ext cx="1103621" cy="1129719"/>
            </a:xfrm>
            <a:custGeom>
              <a:avLst/>
              <a:gdLst/>
              <a:ahLst/>
              <a:cxnLst/>
              <a:rect l="0" t="0" r="0" b="0"/>
              <a:pathLst>
                <a:path w="120000" h="120000" extrusionOk="0">
                  <a:moveTo>
                    <a:pt x="0" y="7384"/>
                  </a:moveTo>
                  <a:cubicBezTo>
                    <a:pt x="0" y="12923"/>
                    <a:pt x="3750" y="16615"/>
                    <a:pt x="7500" y="16615"/>
                  </a:cubicBezTo>
                  <a:cubicBezTo>
                    <a:pt x="11250" y="16615"/>
                    <a:pt x="13125" y="16615"/>
                    <a:pt x="15000" y="14769"/>
                  </a:cubicBezTo>
                  <a:cubicBezTo>
                    <a:pt x="45000" y="35076"/>
                    <a:pt x="73125" y="60923"/>
                    <a:pt x="93750" y="90461"/>
                  </a:cubicBezTo>
                  <a:cubicBezTo>
                    <a:pt x="90000" y="94153"/>
                    <a:pt x="88125" y="97846"/>
                    <a:pt x="88125" y="103384"/>
                  </a:cubicBezTo>
                  <a:cubicBezTo>
                    <a:pt x="88125" y="112615"/>
                    <a:pt x="95625" y="120000"/>
                    <a:pt x="105000" y="120000"/>
                  </a:cubicBezTo>
                  <a:cubicBezTo>
                    <a:pt x="112500" y="120000"/>
                    <a:pt x="120000" y="112615"/>
                    <a:pt x="120000" y="103384"/>
                  </a:cubicBezTo>
                  <a:cubicBezTo>
                    <a:pt x="120000" y="94153"/>
                    <a:pt x="112500" y="86769"/>
                    <a:pt x="105000" y="86769"/>
                  </a:cubicBezTo>
                  <a:cubicBezTo>
                    <a:pt x="101250" y="86769"/>
                    <a:pt x="99375" y="86769"/>
                    <a:pt x="97500" y="86769"/>
                  </a:cubicBezTo>
                  <a:cubicBezTo>
                    <a:pt x="76875" y="55384"/>
                    <a:pt x="48750" y="29538"/>
                    <a:pt x="16875" y="9230"/>
                  </a:cubicBezTo>
                  <a:cubicBezTo>
                    <a:pt x="16875" y="9230"/>
                    <a:pt x="16875" y="9230"/>
                    <a:pt x="16875" y="7384"/>
                  </a:cubicBezTo>
                  <a:cubicBezTo>
                    <a:pt x="16875" y="3692"/>
                    <a:pt x="13125" y="0"/>
                    <a:pt x="7500" y="0"/>
                  </a:cubicBezTo>
                  <a:cubicBezTo>
                    <a:pt x="3750" y="0"/>
                    <a:pt x="0" y="3692"/>
                    <a:pt x="0" y="7384"/>
                  </a:cubicBezTo>
                  <a:close/>
                </a:path>
              </a:pathLst>
            </a:custGeom>
            <a:solidFill>
              <a:schemeClr val="accent1"/>
            </a:solidFill>
            <a:ln>
              <a:noFill/>
            </a:ln>
            <a:effectLst>
              <a:outerShdw blurRad="50799" dist="38100" dir="5400000" algn="t" rotWithShape="0">
                <a:srgbClr val="000000">
                  <a:alpha val="29803"/>
                </a:srgbClr>
              </a:outerShdw>
            </a:effectLst>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66" name="Shape 166"/>
            <p:cNvSpPr/>
            <p:nvPr/>
          </p:nvSpPr>
          <p:spPr>
            <a:xfrm rot="5400000" flipH="1">
              <a:off x="688161" y="795495"/>
              <a:ext cx="551810" cy="1442910"/>
            </a:xfrm>
            <a:custGeom>
              <a:avLst/>
              <a:gdLst/>
              <a:ahLst/>
              <a:cxnLst/>
              <a:rect l="0" t="0" r="0" b="0"/>
              <a:pathLst>
                <a:path w="120000" h="120000" extrusionOk="0">
                  <a:moveTo>
                    <a:pt x="0" y="7228"/>
                  </a:moveTo>
                  <a:cubicBezTo>
                    <a:pt x="0" y="10120"/>
                    <a:pt x="7500" y="13012"/>
                    <a:pt x="18750" y="13012"/>
                  </a:cubicBezTo>
                  <a:cubicBezTo>
                    <a:pt x="18750" y="13012"/>
                    <a:pt x="18750" y="13012"/>
                    <a:pt x="18750" y="13012"/>
                  </a:cubicBezTo>
                  <a:cubicBezTo>
                    <a:pt x="56250" y="39036"/>
                    <a:pt x="75000" y="66506"/>
                    <a:pt x="78750" y="93975"/>
                  </a:cubicBezTo>
                  <a:cubicBezTo>
                    <a:pt x="63750" y="95421"/>
                    <a:pt x="52500" y="101204"/>
                    <a:pt x="52500" y="106987"/>
                  </a:cubicBezTo>
                  <a:cubicBezTo>
                    <a:pt x="52500" y="114216"/>
                    <a:pt x="67500" y="119999"/>
                    <a:pt x="86250" y="119999"/>
                  </a:cubicBezTo>
                  <a:cubicBezTo>
                    <a:pt x="105000" y="119999"/>
                    <a:pt x="120000" y="114216"/>
                    <a:pt x="120000" y="106987"/>
                  </a:cubicBezTo>
                  <a:cubicBezTo>
                    <a:pt x="120000" y="99759"/>
                    <a:pt x="108750" y="95421"/>
                    <a:pt x="90000" y="93975"/>
                  </a:cubicBezTo>
                  <a:cubicBezTo>
                    <a:pt x="86250" y="65060"/>
                    <a:pt x="67500" y="36144"/>
                    <a:pt x="30000" y="11566"/>
                  </a:cubicBezTo>
                  <a:cubicBezTo>
                    <a:pt x="33750" y="10120"/>
                    <a:pt x="33750" y="8674"/>
                    <a:pt x="33750" y="7228"/>
                  </a:cubicBezTo>
                  <a:cubicBezTo>
                    <a:pt x="33750" y="2891"/>
                    <a:pt x="26250" y="0"/>
                    <a:pt x="18750" y="0"/>
                  </a:cubicBezTo>
                  <a:cubicBezTo>
                    <a:pt x="7500" y="0"/>
                    <a:pt x="0" y="2891"/>
                    <a:pt x="0" y="7228"/>
                  </a:cubicBezTo>
                  <a:close/>
                </a:path>
              </a:pathLst>
            </a:custGeom>
            <a:solidFill>
              <a:schemeClr val="accent2"/>
            </a:solidFill>
            <a:ln>
              <a:noFill/>
            </a:ln>
            <a:effectLst>
              <a:outerShdw blurRad="50799" dist="38100" dir="5400000" algn="t" rotWithShape="0">
                <a:srgbClr val="000000">
                  <a:alpha val="29803"/>
                </a:srgbClr>
              </a:outerShdw>
            </a:effectLst>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grpSp>
      <p:sp>
        <p:nvSpPr>
          <p:cNvPr id="167" name="Shape 167"/>
          <p:cNvSpPr txBox="1"/>
          <p:nvPr/>
        </p:nvSpPr>
        <p:spPr>
          <a:xfrm>
            <a:off x="6203811" y="1432487"/>
            <a:ext cx="6676500" cy="703800"/>
          </a:xfrm>
          <a:prstGeom prst="rect">
            <a:avLst/>
          </a:prstGeom>
          <a:noFill/>
          <a:ln>
            <a:noFill/>
          </a:ln>
        </p:spPr>
        <p:txBody>
          <a:bodyPr lIns="91425" tIns="45700" rIns="91425" bIns="45700" anchor="t" anchorCtr="0">
            <a:noAutofit/>
          </a:bodyPr>
          <a:lstStyle/>
          <a:p>
            <a:pPr marL="0" marR="0" lvl="0" indent="0" algn="just" rtl="0">
              <a:spcBef>
                <a:spcPts val="0"/>
              </a:spcBef>
              <a:buNone/>
            </a:pPr>
            <a:r>
              <a:rPr lang="lv-LV" dirty="0">
                <a:solidFill>
                  <a:srgbClr val="0A0A0A"/>
                </a:solidFill>
                <a:latin typeface="Roboto"/>
                <a:ea typeface="Roboto"/>
                <a:cs typeface="Roboto"/>
                <a:sym typeface="Roboto"/>
              </a:rPr>
              <a:t>Paziņojums par atsavināšanas uzsākšanu</a:t>
            </a:r>
          </a:p>
        </p:txBody>
      </p:sp>
      <p:cxnSp>
        <p:nvCxnSpPr>
          <p:cNvPr id="168" name="Shape 168"/>
          <p:cNvCxnSpPr/>
          <p:nvPr/>
        </p:nvCxnSpPr>
        <p:spPr>
          <a:xfrm flipV="1">
            <a:off x="5729468" y="1932276"/>
            <a:ext cx="5484007" cy="8241"/>
          </a:xfrm>
          <a:prstGeom prst="straightConnector1">
            <a:avLst/>
          </a:prstGeom>
          <a:noFill/>
          <a:ln w="19050" cap="flat" cmpd="sng">
            <a:solidFill>
              <a:schemeClr val="accent1"/>
            </a:solidFill>
            <a:prstDash val="solid"/>
            <a:miter/>
            <a:headEnd type="none" w="med" len="med"/>
            <a:tailEnd type="none" w="med" len="med"/>
          </a:ln>
        </p:spPr>
      </p:cxnSp>
      <p:cxnSp>
        <p:nvCxnSpPr>
          <p:cNvPr id="169" name="Shape 169"/>
          <p:cNvCxnSpPr/>
          <p:nvPr/>
        </p:nvCxnSpPr>
        <p:spPr>
          <a:xfrm rot="10800000" flipH="1">
            <a:off x="4107378" y="4370812"/>
            <a:ext cx="1742399" cy="479999"/>
          </a:xfrm>
          <a:prstGeom prst="bentConnector3">
            <a:avLst>
              <a:gd name="adj1" fmla="val 50000"/>
            </a:avLst>
          </a:prstGeom>
          <a:noFill/>
          <a:ln w="19050" cap="flat" cmpd="sng">
            <a:solidFill>
              <a:schemeClr val="dk2"/>
            </a:solidFill>
            <a:prstDash val="solid"/>
            <a:miter/>
            <a:headEnd type="none" w="med" len="med"/>
            <a:tailEnd type="oval" w="med" len="med"/>
          </a:ln>
        </p:spPr>
      </p:cxnSp>
      <p:cxnSp>
        <p:nvCxnSpPr>
          <p:cNvPr id="170" name="Shape 170"/>
          <p:cNvCxnSpPr/>
          <p:nvPr/>
        </p:nvCxnSpPr>
        <p:spPr>
          <a:xfrm rot="10800000" flipH="1">
            <a:off x="4389469" y="3621142"/>
            <a:ext cx="2502141" cy="17088"/>
          </a:xfrm>
          <a:prstGeom prst="straightConnector1">
            <a:avLst/>
          </a:prstGeom>
          <a:noFill/>
          <a:ln w="19050" cap="flat" cmpd="sng">
            <a:solidFill>
              <a:schemeClr val="dk2"/>
            </a:solidFill>
            <a:prstDash val="solid"/>
            <a:miter/>
            <a:headEnd type="none" w="med" len="med"/>
            <a:tailEnd type="oval" w="med" len="med"/>
          </a:ln>
        </p:spPr>
      </p:cxnSp>
      <p:sp>
        <p:nvSpPr>
          <p:cNvPr id="171" name="Shape 171"/>
          <p:cNvSpPr txBox="1"/>
          <p:nvPr/>
        </p:nvSpPr>
        <p:spPr>
          <a:xfrm>
            <a:off x="6157732" y="2170425"/>
            <a:ext cx="4960794" cy="676800"/>
          </a:xfrm>
          <a:prstGeom prst="rect">
            <a:avLst/>
          </a:prstGeom>
          <a:noFill/>
          <a:ln>
            <a:noFill/>
          </a:ln>
        </p:spPr>
        <p:txBody>
          <a:bodyPr lIns="91425" tIns="45700" rIns="91425" bIns="45700" anchor="t" anchorCtr="0">
            <a:noAutofit/>
          </a:bodyPr>
          <a:lstStyle/>
          <a:p>
            <a:pPr marL="0" marR="0" lvl="0" indent="0" algn="just" rtl="0">
              <a:spcBef>
                <a:spcPts val="0"/>
              </a:spcBef>
              <a:buNone/>
            </a:pPr>
            <a:r>
              <a:rPr lang="lv-LV" dirty="0">
                <a:solidFill>
                  <a:srgbClr val="0A0A0A"/>
                </a:solidFill>
                <a:latin typeface="Roboto"/>
                <a:ea typeface="Roboto"/>
                <a:cs typeface="Roboto"/>
                <a:sym typeface="Roboto"/>
              </a:rPr>
              <a:t>Ierīcība, Mērniecība, Nekustamā īpašuma profesionāls vērtējums</a:t>
            </a:r>
          </a:p>
        </p:txBody>
      </p:sp>
      <p:cxnSp>
        <p:nvCxnSpPr>
          <p:cNvPr id="172" name="Shape 172"/>
          <p:cNvCxnSpPr/>
          <p:nvPr/>
        </p:nvCxnSpPr>
        <p:spPr>
          <a:xfrm rot="10800000" flipH="1">
            <a:off x="5876025" y="2882525"/>
            <a:ext cx="5242500" cy="15900"/>
          </a:xfrm>
          <a:prstGeom prst="straightConnector1">
            <a:avLst/>
          </a:prstGeom>
          <a:noFill/>
          <a:ln w="19050" cap="flat" cmpd="sng">
            <a:solidFill>
              <a:schemeClr val="accent1"/>
            </a:solidFill>
            <a:prstDash val="solid"/>
            <a:miter/>
            <a:headEnd type="none" w="med" len="med"/>
            <a:tailEnd type="none" w="med" len="med"/>
          </a:ln>
        </p:spPr>
      </p:cxnSp>
      <p:sp>
        <p:nvSpPr>
          <p:cNvPr id="173" name="Shape 173"/>
          <p:cNvSpPr txBox="1"/>
          <p:nvPr/>
        </p:nvSpPr>
        <p:spPr>
          <a:xfrm>
            <a:off x="7174774" y="2989089"/>
            <a:ext cx="4038701" cy="703800"/>
          </a:xfrm>
          <a:prstGeom prst="rect">
            <a:avLst/>
          </a:prstGeom>
          <a:noFill/>
          <a:ln>
            <a:noFill/>
          </a:ln>
        </p:spPr>
        <p:txBody>
          <a:bodyPr lIns="91425" tIns="45700" rIns="91425" bIns="45700" anchor="t" anchorCtr="0">
            <a:noAutofit/>
          </a:bodyPr>
          <a:lstStyle/>
          <a:p>
            <a:pPr lvl="0" algn="just"/>
            <a:r>
              <a:rPr lang="lv-LV" dirty="0">
                <a:solidFill>
                  <a:srgbClr val="0A0A0A"/>
                </a:solidFill>
                <a:latin typeface="Roboto"/>
                <a:ea typeface="Roboto"/>
                <a:cs typeface="Roboto"/>
                <a:sym typeface="Roboto"/>
              </a:rPr>
              <a:t>Satiksmes ministrijas nekustamo īpašumu komisijas </a:t>
            </a:r>
            <a:r>
              <a:rPr lang="lv-LV" dirty="0"/>
              <a:t>lēmums par taisnīgas atlīdzības apstiprināšanu</a:t>
            </a:r>
            <a:endParaRPr lang="lv-LV" dirty="0">
              <a:solidFill>
                <a:srgbClr val="0A0A0A"/>
              </a:solidFill>
              <a:latin typeface="Roboto"/>
              <a:ea typeface="Roboto"/>
              <a:cs typeface="Roboto"/>
              <a:sym typeface="Roboto"/>
            </a:endParaRPr>
          </a:p>
        </p:txBody>
      </p:sp>
      <p:cxnSp>
        <p:nvCxnSpPr>
          <p:cNvPr id="174" name="Shape 174"/>
          <p:cNvCxnSpPr/>
          <p:nvPr/>
        </p:nvCxnSpPr>
        <p:spPr>
          <a:xfrm rot="10800000" flipH="1">
            <a:off x="7174775" y="3875300"/>
            <a:ext cx="3925500" cy="5100"/>
          </a:xfrm>
          <a:prstGeom prst="straightConnector1">
            <a:avLst/>
          </a:prstGeom>
          <a:noFill/>
          <a:ln w="19050" cap="flat" cmpd="sng">
            <a:solidFill>
              <a:schemeClr val="accent1"/>
            </a:solidFill>
            <a:prstDash val="solid"/>
            <a:miter/>
            <a:headEnd type="none" w="med" len="med"/>
            <a:tailEnd type="none" w="med" len="med"/>
          </a:ln>
        </p:spPr>
      </p:cxnSp>
      <p:sp>
        <p:nvSpPr>
          <p:cNvPr id="175" name="Shape 175"/>
          <p:cNvSpPr txBox="1"/>
          <p:nvPr/>
        </p:nvSpPr>
        <p:spPr>
          <a:xfrm>
            <a:off x="7691376" y="5015464"/>
            <a:ext cx="4094293" cy="676800"/>
          </a:xfrm>
          <a:prstGeom prst="rect">
            <a:avLst/>
          </a:prstGeom>
          <a:noFill/>
          <a:ln>
            <a:noFill/>
          </a:ln>
        </p:spPr>
        <p:txBody>
          <a:bodyPr lIns="91425" tIns="45700" rIns="91425" bIns="45700" anchor="t" anchorCtr="0">
            <a:noAutofit/>
          </a:bodyPr>
          <a:lstStyle/>
          <a:p>
            <a:pPr marL="0" marR="0" lvl="0" indent="0" algn="l" rtl="0">
              <a:spcBef>
                <a:spcPts val="0"/>
              </a:spcBef>
              <a:buNone/>
            </a:pPr>
            <a:r>
              <a:rPr lang="lv-LV" dirty="0">
                <a:solidFill>
                  <a:srgbClr val="0A0A0A"/>
                </a:solidFill>
                <a:latin typeface="Roboto"/>
                <a:ea typeface="Roboto"/>
                <a:cs typeface="Roboto"/>
                <a:sym typeface="Roboto"/>
              </a:rPr>
              <a:t>Taisnīgas atlīdzības izmaksa, īpašumtiesību maiņa</a:t>
            </a:r>
          </a:p>
        </p:txBody>
      </p:sp>
      <p:cxnSp>
        <p:nvCxnSpPr>
          <p:cNvPr id="176" name="Shape 176"/>
          <p:cNvCxnSpPr/>
          <p:nvPr/>
        </p:nvCxnSpPr>
        <p:spPr>
          <a:xfrm flipV="1">
            <a:off x="6333300" y="4635661"/>
            <a:ext cx="3892933" cy="36677"/>
          </a:xfrm>
          <a:prstGeom prst="straightConnector1">
            <a:avLst/>
          </a:prstGeom>
          <a:noFill/>
          <a:ln w="19050" cap="flat" cmpd="sng">
            <a:solidFill>
              <a:schemeClr val="accent1"/>
            </a:solidFill>
            <a:prstDash val="solid"/>
            <a:miter/>
            <a:headEnd type="none" w="med" len="med"/>
            <a:tailEnd type="none" w="med" len="med"/>
          </a:ln>
        </p:spPr>
      </p:cxnSp>
      <p:sp>
        <p:nvSpPr>
          <p:cNvPr id="177" name="Shape 177"/>
          <p:cNvSpPr txBox="1"/>
          <p:nvPr/>
        </p:nvSpPr>
        <p:spPr>
          <a:xfrm>
            <a:off x="6333300" y="4043487"/>
            <a:ext cx="3892933" cy="400200"/>
          </a:xfrm>
          <a:prstGeom prst="rect">
            <a:avLst/>
          </a:prstGeom>
          <a:noFill/>
          <a:ln>
            <a:noFill/>
          </a:ln>
        </p:spPr>
        <p:txBody>
          <a:bodyPr lIns="91425" tIns="45700" rIns="91425" bIns="45700" anchor="t" anchorCtr="0">
            <a:noAutofit/>
          </a:bodyPr>
          <a:lstStyle/>
          <a:p>
            <a:pPr lvl="0" algn="just"/>
            <a:r>
              <a:rPr lang="lv-LV" dirty="0">
                <a:ea typeface="Roboto"/>
                <a:cs typeface="Roboto"/>
                <a:sym typeface="Roboto"/>
              </a:rPr>
              <a:t>Ministru kabineta rīkojums par nekustamo īpašumu atsavināšanu</a:t>
            </a:r>
          </a:p>
        </p:txBody>
      </p:sp>
      <p:cxnSp>
        <p:nvCxnSpPr>
          <p:cNvPr id="178" name="Shape 178"/>
          <p:cNvCxnSpPr/>
          <p:nvPr/>
        </p:nvCxnSpPr>
        <p:spPr>
          <a:xfrm>
            <a:off x="7401230" y="5726402"/>
            <a:ext cx="3717295" cy="0"/>
          </a:xfrm>
          <a:prstGeom prst="straightConnector1">
            <a:avLst/>
          </a:prstGeom>
          <a:noFill/>
          <a:ln w="19050" cap="flat" cmpd="sng">
            <a:solidFill>
              <a:schemeClr val="accent1"/>
            </a:solidFill>
            <a:prstDash val="solid"/>
            <a:miter/>
            <a:headEnd type="none" w="med" len="med"/>
            <a:tailEnd type="none" w="med" len="med"/>
          </a:ln>
        </p:spPr>
      </p:cxnSp>
      <p:cxnSp>
        <p:nvCxnSpPr>
          <p:cNvPr id="179" name="Shape 179"/>
          <p:cNvCxnSpPr/>
          <p:nvPr/>
        </p:nvCxnSpPr>
        <p:spPr>
          <a:xfrm rot="10800000" flipH="1">
            <a:off x="3396596" y="5448380"/>
            <a:ext cx="3429600" cy="339600"/>
          </a:xfrm>
          <a:prstGeom prst="bentConnector3">
            <a:avLst>
              <a:gd name="adj1" fmla="val 50000"/>
            </a:avLst>
          </a:prstGeom>
          <a:noFill/>
          <a:ln w="19050" cap="flat" cmpd="sng">
            <a:solidFill>
              <a:schemeClr val="dk2"/>
            </a:solidFill>
            <a:prstDash val="solid"/>
            <a:miter/>
            <a:headEnd type="none" w="med" len="med"/>
            <a:tailEnd type="oval" w="med" len="med"/>
          </a:ln>
        </p:spPr>
      </p:cxnSp>
      <p:cxnSp>
        <p:nvCxnSpPr>
          <p:cNvPr id="180" name="Shape 180"/>
          <p:cNvCxnSpPr/>
          <p:nvPr/>
        </p:nvCxnSpPr>
        <p:spPr>
          <a:xfrm rot="10800000" flipH="1">
            <a:off x="3273057" y="1938116"/>
            <a:ext cx="2049569" cy="4802"/>
          </a:xfrm>
          <a:prstGeom prst="straightConnector1">
            <a:avLst/>
          </a:prstGeom>
          <a:noFill/>
          <a:ln w="19050" cap="flat" cmpd="sng">
            <a:solidFill>
              <a:schemeClr val="dk2"/>
            </a:solidFill>
            <a:prstDash val="solid"/>
            <a:miter/>
            <a:headEnd type="none" w="med" len="med"/>
            <a:tailEnd type="oval" w="med" len="med"/>
          </a:ln>
        </p:spPr>
      </p:cxnSp>
      <p:cxnSp>
        <p:nvCxnSpPr>
          <p:cNvPr id="181" name="Shape 181"/>
          <p:cNvCxnSpPr/>
          <p:nvPr/>
        </p:nvCxnSpPr>
        <p:spPr>
          <a:xfrm rot="10800000" flipH="1">
            <a:off x="4076876" y="2771896"/>
            <a:ext cx="1484337" cy="1"/>
          </a:xfrm>
          <a:prstGeom prst="straightConnector1">
            <a:avLst/>
          </a:prstGeom>
          <a:noFill/>
          <a:ln w="19050" cap="flat" cmpd="sng">
            <a:solidFill>
              <a:schemeClr val="dk2"/>
            </a:solidFill>
            <a:prstDash val="solid"/>
            <a:miter/>
            <a:headEnd type="none" w="med" len="med"/>
            <a:tailEnd type="oval" w="med" len="med"/>
          </a:ln>
        </p:spPr>
      </p:cxnSp>
      <p:grpSp>
        <p:nvGrpSpPr>
          <p:cNvPr id="182" name="Shape 182"/>
          <p:cNvGrpSpPr/>
          <p:nvPr/>
        </p:nvGrpSpPr>
        <p:grpSpPr>
          <a:xfrm>
            <a:off x="4104632" y="2080539"/>
            <a:ext cx="386420" cy="553749"/>
            <a:chOff x="7324725" y="549275"/>
            <a:chExt cx="509588" cy="730251"/>
          </a:xfrm>
        </p:grpSpPr>
        <p:sp>
          <p:nvSpPr>
            <p:cNvPr id="183" name="Shape 183"/>
            <p:cNvSpPr/>
            <p:nvPr/>
          </p:nvSpPr>
          <p:spPr>
            <a:xfrm>
              <a:off x="7324725" y="636587"/>
              <a:ext cx="509588" cy="642938"/>
            </a:xfrm>
            <a:custGeom>
              <a:avLst/>
              <a:gdLst/>
              <a:ahLst/>
              <a:cxnLst/>
              <a:rect l="0" t="0" r="0" b="0"/>
              <a:pathLst>
                <a:path w="120000" h="120000" extrusionOk="0">
                  <a:moveTo>
                    <a:pt x="109172" y="0"/>
                  </a:moveTo>
                  <a:cubicBezTo>
                    <a:pt x="105563" y="0"/>
                    <a:pt x="105563" y="0"/>
                    <a:pt x="105563" y="0"/>
                  </a:cubicBezTo>
                  <a:cubicBezTo>
                    <a:pt x="105563" y="100828"/>
                    <a:pt x="105563" y="100828"/>
                    <a:pt x="105563" y="100828"/>
                  </a:cubicBezTo>
                  <a:cubicBezTo>
                    <a:pt x="14436" y="100828"/>
                    <a:pt x="14436" y="100828"/>
                    <a:pt x="14436" y="100828"/>
                  </a:cubicBezTo>
                  <a:cubicBezTo>
                    <a:pt x="14436" y="0"/>
                    <a:pt x="14436" y="0"/>
                    <a:pt x="14436" y="0"/>
                  </a:cubicBezTo>
                  <a:cubicBezTo>
                    <a:pt x="9924" y="0"/>
                    <a:pt x="9924" y="0"/>
                    <a:pt x="9924" y="0"/>
                  </a:cubicBezTo>
                  <a:cubicBezTo>
                    <a:pt x="4511" y="0"/>
                    <a:pt x="0" y="3550"/>
                    <a:pt x="0" y="7810"/>
                  </a:cubicBezTo>
                  <a:cubicBezTo>
                    <a:pt x="0" y="112189"/>
                    <a:pt x="0" y="112189"/>
                    <a:pt x="0" y="112189"/>
                  </a:cubicBezTo>
                  <a:cubicBezTo>
                    <a:pt x="0" y="116449"/>
                    <a:pt x="4511" y="120000"/>
                    <a:pt x="9924" y="120000"/>
                  </a:cubicBezTo>
                  <a:cubicBezTo>
                    <a:pt x="109172" y="120000"/>
                    <a:pt x="109172" y="120000"/>
                    <a:pt x="109172" y="120000"/>
                  </a:cubicBezTo>
                  <a:cubicBezTo>
                    <a:pt x="114586" y="120000"/>
                    <a:pt x="120000" y="116449"/>
                    <a:pt x="120000" y="112189"/>
                  </a:cubicBezTo>
                  <a:cubicBezTo>
                    <a:pt x="120000" y="7810"/>
                    <a:pt x="120000" y="7810"/>
                    <a:pt x="120000" y="7810"/>
                  </a:cubicBezTo>
                  <a:cubicBezTo>
                    <a:pt x="120000" y="3550"/>
                    <a:pt x="114586" y="0"/>
                    <a:pt x="109172" y="0"/>
                  </a:cubicBezTo>
                  <a:close/>
                </a:path>
              </a:pathLst>
            </a:custGeom>
            <a:solidFill>
              <a:schemeClr val="accent1"/>
            </a:solidFill>
            <a:ln>
              <a:noFill/>
            </a:ln>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84" name="Shape 184"/>
            <p:cNvSpPr/>
            <p:nvPr/>
          </p:nvSpPr>
          <p:spPr>
            <a:xfrm>
              <a:off x="7466013" y="549275"/>
              <a:ext cx="227013" cy="152399"/>
            </a:xfrm>
            <a:custGeom>
              <a:avLst/>
              <a:gdLst/>
              <a:ahLst/>
              <a:cxnLst/>
              <a:rect l="0" t="0" r="0" b="0"/>
              <a:pathLst>
                <a:path w="120000" h="120000" extrusionOk="0">
                  <a:moveTo>
                    <a:pt x="95593" y="60000"/>
                  </a:moveTo>
                  <a:cubicBezTo>
                    <a:pt x="95593" y="57000"/>
                    <a:pt x="95593" y="57000"/>
                    <a:pt x="95593" y="54000"/>
                  </a:cubicBezTo>
                  <a:cubicBezTo>
                    <a:pt x="95593" y="24000"/>
                    <a:pt x="79322" y="0"/>
                    <a:pt x="58983" y="0"/>
                  </a:cubicBezTo>
                  <a:cubicBezTo>
                    <a:pt x="38644" y="0"/>
                    <a:pt x="22372" y="24000"/>
                    <a:pt x="22372" y="54000"/>
                  </a:cubicBezTo>
                  <a:cubicBezTo>
                    <a:pt x="22372" y="57000"/>
                    <a:pt x="22372" y="57000"/>
                    <a:pt x="22372" y="60000"/>
                  </a:cubicBezTo>
                  <a:cubicBezTo>
                    <a:pt x="0" y="60000"/>
                    <a:pt x="0" y="60000"/>
                    <a:pt x="0" y="60000"/>
                  </a:cubicBezTo>
                  <a:cubicBezTo>
                    <a:pt x="0" y="99000"/>
                    <a:pt x="0" y="99000"/>
                    <a:pt x="0" y="99000"/>
                  </a:cubicBezTo>
                  <a:cubicBezTo>
                    <a:pt x="0" y="111000"/>
                    <a:pt x="6101" y="120000"/>
                    <a:pt x="16271" y="120000"/>
                  </a:cubicBezTo>
                  <a:cubicBezTo>
                    <a:pt x="103728" y="120000"/>
                    <a:pt x="103728" y="120000"/>
                    <a:pt x="103728" y="120000"/>
                  </a:cubicBezTo>
                  <a:cubicBezTo>
                    <a:pt x="111864" y="120000"/>
                    <a:pt x="120000" y="111000"/>
                    <a:pt x="120000" y="99000"/>
                  </a:cubicBezTo>
                  <a:cubicBezTo>
                    <a:pt x="120000" y="60000"/>
                    <a:pt x="120000" y="60000"/>
                    <a:pt x="120000" y="60000"/>
                  </a:cubicBezTo>
                  <a:lnTo>
                    <a:pt x="95593" y="60000"/>
                  </a:lnTo>
                  <a:close/>
                  <a:moveTo>
                    <a:pt x="58983" y="21000"/>
                  </a:moveTo>
                  <a:cubicBezTo>
                    <a:pt x="67118" y="21000"/>
                    <a:pt x="73220" y="30000"/>
                    <a:pt x="73220" y="39000"/>
                  </a:cubicBezTo>
                  <a:cubicBezTo>
                    <a:pt x="73220" y="51000"/>
                    <a:pt x="67118" y="60000"/>
                    <a:pt x="58983" y="60000"/>
                  </a:cubicBezTo>
                  <a:cubicBezTo>
                    <a:pt x="52881" y="60000"/>
                    <a:pt x="46779" y="51000"/>
                    <a:pt x="46779" y="39000"/>
                  </a:cubicBezTo>
                  <a:cubicBezTo>
                    <a:pt x="46779" y="30000"/>
                    <a:pt x="52881" y="21000"/>
                    <a:pt x="58983" y="21000"/>
                  </a:cubicBezTo>
                  <a:close/>
                </a:path>
              </a:pathLst>
            </a:custGeom>
            <a:solidFill>
              <a:schemeClr val="accent1"/>
            </a:solidFill>
            <a:ln>
              <a:noFill/>
            </a:ln>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85" name="Shape 185"/>
            <p:cNvSpPr/>
            <p:nvPr/>
          </p:nvSpPr>
          <p:spPr>
            <a:xfrm>
              <a:off x="7424738" y="765175"/>
              <a:ext cx="306387" cy="23813"/>
            </a:xfrm>
            <a:prstGeom prst="rect">
              <a:avLst/>
            </a:prstGeom>
            <a:solidFill>
              <a:schemeClr val="accent1"/>
            </a:solidFill>
            <a:ln>
              <a:noFill/>
            </a:ln>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86" name="Shape 186"/>
            <p:cNvSpPr/>
            <p:nvPr/>
          </p:nvSpPr>
          <p:spPr>
            <a:xfrm>
              <a:off x="7424738" y="827087"/>
              <a:ext cx="306387" cy="19049"/>
            </a:xfrm>
            <a:prstGeom prst="rect">
              <a:avLst/>
            </a:prstGeom>
            <a:solidFill>
              <a:schemeClr val="accent1"/>
            </a:solidFill>
            <a:ln>
              <a:noFill/>
            </a:ln>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87" name="Shape 187"/>
            <p:cNvSpPr/>
            <p:nvPr/>
          </p:nvSpPr>
          <p:spPr>
            <a:xfrm>
              <a:off x="7424738" y="884237"/>
              <a:ext cx="192088" cy="22225"/>
            </a:xfrm>
            <a:prstGeom prst="rect">
              <a:avLst/>
            </a:prstGeom>
            <a:solidFill>
              <a:schemeClr val="accent1"/>
            </a:solidFill>
            <a:ln>
              <a:noFill/>
            </a:ln>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grpSp>
      <p:sp>
        <p:nvSpPr>
          <p:cNvPr id="188" name="Shape 188"/>
          <p:cNvSpPr txBox="1"/>
          <p:nvPr/>
        </p:nvSpPr>
        <p:spPr>
          <a:xfrm>
            <a:off x="2184031" y="252258"/>
            <a:ext cx="9029444"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lv-LV" sz="3200" b="1" dirty="0" smtClean="0">
                <a:solidFill>
                  <a:srgbClr val="0A0A0A"/>
                </a:solidFill>
                <a:latin typeface="Roboto"/>
                <a:ea typeface="Roboto"/>
                <a:cs typeface="Roboto"/>
                <a:sym typeface="Roboto"/>
              </a:rPr>
              <a:t>Nekustamo īpašumu atsavināšanas process</a:t>
            </a:r>
          </a:p>
        </p:txBody>
      </p:sp>
      <p:pic>
        <p:nvPicPr>
          <p:cNvPr id="189" name="Shape 189"/>
          <p:cNvPicPr preferRelativeResize="0"/>
          <p:nvPr/>
        </p:nvPicPr>
        <p:blipFill rotWithShape="1">
          <a:blip r:embed="rId3">
            <a:alphaModFix/>
          </a:blip>
          <a:srcRect/>
          <a:stretch/>
        </p:blipFill>
        <p:spPr>
          <a:xfrm>
            <a:off x="754637" y="3240957"/>
            <a:ext cx="2858789" cy="898713"/>
          </a:xfrm>
          <a:prstGeom prst="rect">
            <a:avLst/>
          </a:prstGeom>
          <a:noFill/>
          <a:ln>
            <a:noFill/>
          </a:ln>
        </p:spPr>
      </p:pic>
      <p:sp>
        <p:nvSpPr>
          <p:cNvPr id="190" name="Shape 190"/>
          <p:cNvSpPr/>
          <p:nvPr/>
        </p:nvSpPr>
        <p:spPr>
          <a:xfrm>
            <a:off x="3273046" y="1280533"/>
            <a:ext cx="516000" cy="460200"/>
          </a:xfrm>
          <a:custGeom>
            <a:avLst/>
            <a:gdLst/>
            <a:ahLst/>
            <a:cxnLst/>
            <a:rect l="0" t="0" r="0" b="0"/>
            <a:pathLst>
              <a:path w="120000" h="120000" extrusionOk="0">
                <a:moveTo>
                  <a:pt x="107841" y="21472"/>
                </a:moveTo>
                <a:cubicBezTo>
                  <a:pt x="82694" y="21472"/>
                  <a:pt x="82694" y="21472"/>
                  <a:pt x="82694" y="21472"/>
                </a:cubicBezTo>
                <a:cubicBezTo>
                  <a:pt x="82694" y="13178"/>
                  <a:pt x="82694" y="13178"/>
                  <a:pt x="82694" y="13178"/>
                </a:cubicBezTo>
                <a:cubicBezTo>
                  <a:pt x="82694" y="5968"/>
                  <a:pt x="77374" y="0"/>
                  <a:pt x="70949" y="0"/>
                </a:cubicBezTo>
                <a:cubicBezTo>
                  <a:pt x="49050" y="0"/>
                  <a:pt x="49050" y="0"/>
                  <a:pt x="49050" y="0"/>
                </a:cubicBezTo>
                <a:cubicBezTo>
                  <a:pt x="42556" y="0"/>
                  <a:pt x="37305" y="5968"/>
                  <a:pt x="37305" y="13178"/>
                </a:cubicBezTo>
                <a:cubicBezTo>
                  <a:pt x="37305" y="21472"/>
                  <a:pt x="37305" y="21472"/>
                  <a:pt x="37305" y="21472"/>
                </a:cubicBezTo>
                <a:cubicBezTo>
                  <a:pt x="12089" y="21472"/>
                  <a:pt x="12089" y="21472"/>
                  <a:pt x="12089" y="21472"/>
                </a:cubicBezTo>
                <a:cubicBezTo>
                  <a:pt x="5388" y="21472"/>
                  <a:pt x="0" y="27596"/>
                  <a:pt x="0" y="35038"/>
                </a:cubicBezTo>
                <a:cubicBezTo>
                  <a:pt x="0" y="106356"/>
                  <a:pt x="0" y="106356"/>
                  <a:pt x="0" y="106356"/>
                </a:cubicBezTo>
                <a:cubicBezTo>
                  <a:pt x="0" y="113875"/>
                  <a:pt x="5388" y="120000"/>
                  <a:pt x="12089" y="120000"/>
                </a:cubicBezTo>
                <a:cubicBezTo>
                  <a:pt x="107841" y="120000"/>
                  <a:pt x="107841" y="120000"/>
                  <a:pt x="107841" y="120000"/>
                </a:cubicBezTo>
                <a:cubicBezTo>
                  <a:pt x="114542" y="120000"/>
                  <a:pt x="119999" y="113875"/>
                  <a:pt x="119999" y="106356"/>
                </a:cubicBezTo>
                <a:cubicBezTo>
                  <a:pt x="119999" y="35038"/>
                  <a:pt x="119999" y="35038"/>
                  <a:pt x="119999" y="35038"/>
                </a:cubicBezTo>
                <a:cubicBezTo>
                  <a:pt x="119999" y="27596"/>
                  <a:pt x="114542" y="21472"/>
                  <a:pt x="107841" y="21472"/>
                </a:cubicBezTo>
                <a:close/>
                <a:moveTo>
                  <a:pt x="47253" y="13178"/>
                </a:moveTo>
                <a:cubicBezTo>
                  <a:pt x="47253" y="12093"/>
                  <a:pt x="48082" y="11240"/>
                  <a:pt x="49050" y="11240"/>
                </a:cubicBezTo>
                <a:cubicBezTo>
                  <a:pt x="70949" y="11240"/>
                  <a:pt x="70949" y="11240"/>
                  <a:pt x="70949" y="11240"/>
                </a:cubicBezTo>
                <a:cubicBezTo>
                  <a:pt x="71917" y="11240"/>
                  <a:pt x="72677" y="12093"/>
                  <a:pt x="72677" y="13178"/>
                </a:cubicBezTo>
                <a:cubicBezTo>
                  <a:pt x="72677" y="21472"/>
                  <a:pt x="72677" y="21472"/>
                  <a:pt x="72677" y="21472"/>
                </a:cubicBezTo>
                <a:cubicBezTo>
                  <a:pt x="47253" y="21472"/>
                  <a:pt x="47253" y="21472"/>
                  <a:pt x="47253" y="21472"/>
                </a:cubicBezTo>
                <a:lnTo>
                  <a:pt x="47253" y="13178"/>
                </a:lnTo>
                <a:close/>
                <a:moveTo>
                  <a:pt x="12089" y="29457"/>
                </a:moveTo>
                <a:cubicBezTo>
                  <a:pt x="107841" y="29457"/>
                  <a:pt x="107841" y="29457"/>
                  <a:pt x="107841" y="29457"/>
                </a:cubicBezTo>
                <a:cubicBezTo>
                  <a:pt x="110604" y="29457"/>
                  <a:pt x="112815" y="32015"/>
                  <a:pt x="112815" y="35038"/>
                </a:cubicBezTo>
                <a:cubicBezTo>
                  <a:pt x="112815" y="66046"/>
                  <a:pt x="112815" y="66046"/>
                  <a:pt x="112815" y="66046"/>
                </a:cubicBezTo>
                <a:cubicBezTo>
                  <a:pt x="69015" y="66046"/>
                  <a:pt x="69015" y="66046"/>
                  <a:pt x="69015" y="66046"/>
                </a:cubicBezTo>
                <a:cubicBezTo>
                  <a:pt x="69015" y="63488"/>
                  <a:pt x="69015" y="63488"/>
                  <a:pt x="69015" y="63488"/>
                </a:cubicBezTo>
                <a:cubicBezTo>
                  <a:pt x="69015" y="60852"/>
                  <a:pt x="67150" y="58682"/>
                  <a:pt x="64801" y="58682"/>
                </a:cubicBezTo>
                <a:cubicBezTo>
                  <a:pt x="55198" y="58682"/>
                  <a:pt x="55198" y="58682"/>
                  <a:pt x="55198" y="58682"/>
                </a:cubicBezTo>
                <a:cubicBezTo>
                  <a:pt x="52849" y="58682"/>
                  <a:pt x="50915" y="60852"/>
                  <a:pt x="50915" y="63488"/>
                </a:cubicBezTo>
                <a:cubicBezTo>
                  <a:pt x="50915" y="66046"/>
                  <a:pt x="50915" y="66046"/>
                  <a:pt x="50915" y="66046"/>
                </a:cubicBezTo>
                <a:cubicBezTo>
                  <a:pt x="7115" y="66046"/>
                  <a:pt x="7115" y="66046"/>
                  <a:pt x="7115" y="66046"/>
                </a:cubicBezTo>
                <a:cubicBezTo>
                  <a:pt x="7115" y="35038"/>
                  <a:pt x="7115" y="35038"/>
                  <a:pt x="7115" y="35038"/>
                </a:cubicBezTo>
                <a:cubicBezTo>
                  <a:pt x="7115" y="32015"/>
                  <a:pt x="9326" y="29457"/>
                  <a:pt x="12089" y="29457"/>
                </a:cubicBezTo>
                <a:close/>
                <a:moveTo>
                  <a:pt x="54507" y="63488"/>
                </a:moveTo>
                <a:cubicBezTo>
                  <a:pt x="54507" y="63023"/>
                  <a:pt x="54784" y="62713"/>
                  <a:pt x="55198" y="62713"/>
                </a:cubicBezTo>
                <a:cubicBezTo>
                  <a:pt x="64801" y="62713"/>
                  <a:pt x="64801" y="62713"/>
                  <a:pt x="64801" y="62713"/>
                </a:cubicBezTo>
                <a:cubicBezTo>
                  <a:pt x="65146" y="62713"/>
                  <a:pt x="65492" y="63023"/>
                  <a:pt x="65492" y="63488"/>
                </a:cubicBezTo>
                <a:cubicBezTo>
                  <a:pt x="65492" y="74263"/>
                  <a:pt x="65492" y="74263"/>
                  <a:pt x="65492" y="74263"/>
                </a:cubicBezTo>
                <a:cubicBezTo>
                  <a:pt x="65492" y="74651"/>
                  <a:pt x="65146" y="75038"/>
                  <a:pt x="64801" y="75038"/>
                </a:cubicBezTo>
                <a:cubicBezTo>
                  <a:pt x="55198" y="75038"/>
                  <a:pt x="55198" y="75038"/>
                  <a:pt x="55198" y="75038"/>
                </a:cubicBezTo>
                <a:cubicBezTo>
                  <a:pt x="54784" y="75038"/>
                  <a:pt x="54507" y="74651"/>
                  <a:pt x="54507" y="74263"/>
                </a:cubicBezTo>
                <a:lnTo>
                  <a:pt x="54507" y="63488"/>
                </a:lnTo>
                <a:close/>
                <a:moveTo>
                  <a:pt x="107841" y="111937"/>
                </a:moveTo>
                <a:cubicBezTo>
                  <a:pt x="12089" y="111937"/>
                  <a:pt x="12089" y="111937"/>
                  <a:pt x="12089" y="111937"/>
                </a:cubicBezTo>
                <a:cubicBezTo>
                  <a:pt x="9326" y="111937"/>
                  <a:pt x="7115" y="109457"/>
                  <a:pt x="7115" y="106356"/>
                </a:cubicBezTo>
                <a:cubicBezTo>
                  <a:pt x="7115" y="70077"/>
                  <a:pt x="7115" y="70077"/>
                  <a:pt x="7115" y="70077"/>
                </a:cubicBezTo>
                <a:cubicBezTo>
                  <a:pt x="50915" y="70077"/>
                  <a:pt x="50915" y="70077"/>
                  <a:pt x="50915" y="70077"/>
                </a:cubicBezTo>
                <a:cubicBezTo>
                  <a:pt x="50915" y="74263"/>
                  <a:pt x="50915" y="74263"/>
                  <a:pt x="50915" y="74263"/>
                </a:cubicBezTo>
                <a:cubicBezTo>
                  <a:pt x="50915" y="76899"/>
                  <a:pt x="52849" y="78992"/>
                  <a:pt x="55198" y="78992"/>
                </a:cubicBezTo>
                <a:cubicBezTo>
                  <a:pt x="64801" y="78992"/>
                  <a:pt x="64801" y="78992"/>
                  <a:pt x="64801" y="78992"/>
                </a:cubicBezTo>
                <a:cubicBezTo>
                  <a:pt x="67150" y="78992"/>
                  <a:pt x="69015" y="76899"/>
                  <a:pt x="69015" y="74263"/>
                </a:cubicBezTo>
                <a:cubicBezTo>
                  <a:pt x="69015" y="70077"/>
                  <a:pt x="69015" y="70077"/>
                  <a:pt x="69015" y="70077"/>
                </a:cubicBezTo>
                <a:cubicBezTo>
                  <a:pt x="112815" y="70077"/>
                  <a:pt x="112815" y="70077"/>
                  <a:pt x="112815" y="70077"/>
                </a:cubicBezTo>
                <a:cubicBezTo>
                  <a:pt x="112815" y="106356"/>
                  <a:pt x="112815" y="106356"/>
                  <a:pt x="112815" y="106356"/>
                </a:cubicBezTo>
                <a:cubicBezTo>
                  <a:pt x="112815" y="109457"/>
                  <a:pt x="110604" y="111937"/>
                  <a:pt x="107841" y="111937"/>
                </a:cubicBezTo>
                <a:close/>
              </a:path>
            </a:pathLst>
          </a:custGeom>
          <a:solidFill>
            <a:srgbClr val="C00000"/>
          </a:solidFill>
          <a:ln w="9525" cap="flat" cmpd="sng">
            <a:solidFill>
              <a:srgbClr val="C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400">
              <a:solidFill>
                <a:srgbClr val="C00000"/>
              </a:solidFill>
              <a:latin typeface="Roboto"/>
              <a:ea typeface="Roboto"/>
              <a:cs typeface="Roboto"/>
              <a:sym typeface="Roboto"/>
            </a:endParaRPr>
          </a:p>
        </p:txBody>
      </p:sp>
      <p:grpSp>
        <p:nvGrpSpPr>
          <p:cNvPr id="191" name="Shape 191"/>
          <p:cNvGrpSpPr/>
          <p:nvPr/>
        </p:nvGrpSpPr>
        <p:grpSpPr>
          <a:xfrm>
            <a:off x="4389462" y="2908997"/>
            <a:ext cx="497447" cy="676724"/>
            <a:chOff x="7523163" y="1893888"/>
            <a:chExt cx="801688" cy="1090612"/>
          </a:xfrm>
        </p:grpSpPr>
        <p:sp>
          <p:nvSpPr>
            <p:cNvPr id="192" name="Shape 192"/>
            <p:cNvSpPr/>
            <p:nvPr/>
          </p:nvSpPr>
          <p:spPr>
            <a:xfrm>
              <a:off x="7823200" y="2260600"/>
              <a:ext cx="247649" cy="60324"/>
            </a:xfrm>
            <a:custGeom>
              <a:avLst/>
              <a:gdLst/>
              <a:ahLst/>
              <a:cxnLst/>
              <a:rect l="0" t="0" r="0" b="0"/>
              <a:pathLst>
                <a:path w="120000" h="120000" extrusionOk="0">
                  <a:moveTo>
                    <a:pt x="107076" y="0"/>
                  </a:moveTo>
                  <a:cubicBezTo>
                    <a:pt x="12923" y="0"/>
                    <a:pt x="12923" y="0"/>
                    <a:pt x="12923" y="0"/>
                  </a:cubicBezTo>
                  <a:cubicBezTo>
                    <a:pt x="5538" y="0"/>
                    <a:pt x="0" y="30000"/>
                    <a:pt x="0" y="60000"/>
                  </a:cubicBezTo>
                  <a:cubicBezTo>
                    <a:pt x="0" y="90000"/>
                    <a:pt x="5538" y="120000"/>
                    <a:pt x="12923" y="120000"/>
                  </a:cubicBezTo>
                  <a:cubicBezTo>
                    <a:pt x="107076" y="120000"/>
                    <a:pt x="107076" y="120000"/>
                    <a:pt x="107076" y="120000"/>
                  </a:cubicBezTo>
                  <a:cubicBezTo>
                    <a:pt x="114461" y="120000"/>
                    <a:pt x="120000" y="90000"/>
                    <a:pt x="120000" y="60000"/>
                  </a:cubicBezTo>
                  <a:cubicBezTo>
                    <a:pt x="120000" y="30000"/>
                    <a:pt x="114461" y="0"/>
                    <a:pt x="107076" y="0"/>
                  </a:cubicBezTo>
                  <a:close/>
                </a:path>
              </a:pathLst>
            </a:custGeom>
            <a:solidFill>
              <a:srgbClr val="C00000"/>
            </a:solidFill>
            <a:ln w="9525" cap="flat" cmpd="sng">
              <a:solidFill>
                <a:srgbClr val="C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93" name="Shape 193"/>
            <p:cNvSpPr/>
            <p:nvPr/>
          </p:nvSpPr>
          <p:spPr>
            <a:xfrm>
              <a:off x="7823200" y="2427288"/>
              <a:ext cx="247649" cy="60324"/>
            </a:xfrm>
            <a:custGeom>
              <a:avLst/>
              <a:gdLst/>
              <a:ahLst/>
              <a:cxnLst/>
              <a:rect l="0" t="0" r="0" b="0"/>
              <a:pathLst>
                <a:path w="120000" h="120000" extrusionOk="0">
                  <a:moveTo>
                    <a:pt x="120000" y="60000"/>
                  </a:moveTo>
                  <a:cubicBezTo>
                    <a:pt x="120000" y="30000"/>
                    <a:pt x="114461" y="0"/>
                    <a:pt x="107076" y="0"/>
                  </a:cubicBezTo>
                  <a:cubicBezTo>
                    <a:pt x="12923" y="0"/>
                    <a:pt x="12923" y="0"/>
                    <a:pt x="12923" y="0"/>
                  </a:cubicBezTo>
                  <a:cubicBezTo>
                    <a:pt x="5538" y="0"/>
                    <a:pt x="0" y="30000"/>
                    <a:pt x="0" y="60000"/>
                  </a:cubicBezTo>
                  <a:cubicBezTo>
                    <a:pt x="0" y="90000"/>
                    <a:pt x="5538" y="120000"/>
                    <a:pt x="12923" y="120000"/>
                  </a:cubicBezTo>
                  <a:cubicBezTo>
                    <a:pt x="107076" y="120000"/>
                    <a:pt x="107076" y="120000"/>
                    <a:pt x="107076" y="120000"/>
                  </a:cubicBezTo>
                  <a:cubicBezTo>
                    <a:pt x="114461" y="120000"/>
                    <a:pt x="120000" y="90000"/>
                    <a:pt x="120000" y="60000"/>
                  </a:cubicBezTo>
                  <a:close/>
                </a:path>
              </a:pathLst>
            </a:custGeom>
            <a:solidFill>
              <a:srgbClr val="C00000"/>
            </a:solidFill>
            <a:ln w="9525" cap="flat" cmpd="sng">
              <a:solidFill>
                <a:srgbClr val="C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94" name="Shape 194"/>
            <p:cNvSpPr/>
            <p:nvPr/>
          </p:nvSpPr>
          <p:spPr>
            <a:xfrm>
              <a:off x="7694613" y="2238375"/>
              <a:ext cx="103188" cy="104774"/>
            </a:xfrm>
            <a:custGeom>
              <a:avLst/>
              <a:gdLst/>
              <a:ahLst/>
              <a:cxnLst/>
              <a:rect l="0" t="0" r="0" b="0"/>
              <a:pathLst>
                <a:path w="120000" h="120000" extrusionOk="0">
                  <a:moveTo>
                    <a:pt x="120000" y="0"/>
                  </a:moveTo>
                  <a:lnTo>
                    <a:pt x="0" y="0"/>
                  </a:lnTo>
                  <a:lnTo>
                    <a:pt x="0" y="120000"/>
                  </a:lnTo>
                  <a:lnTo>
                    <a:pt x="120000" y="120000"/>
                  </a:lnTo>
                  <a:lnTo>
                    <a:pt x="120000" y="0"/>
                  </a:lnTo>
                  <a:close/>
                  <a:moveTo>
                    <a:pt x="88615" y="90909"/>
                  </a:moveTo>
                  <a:lnTo>
                    <a:pt x="31384" y="90909"/>
                  </a:lnTo>
                  <a:lnTo>
                    <a:pt x="31384" y="34545"/>
                  </a:lnTo>
                  <a:lnTo>
                    <a:pt x="88615" y="34545"/>
                  </a:lnTo>
                  <a:lnTo>
                    <a:pt x="88615" y="90909"/>
                  </a:lnTo>
                  <a:close/>
                </a:path>
              </a:pathLst>
            </a:custGeom>
            <a:solidFill>
              <a:srgbClr val="C00000"/>
            </a:solidFill>
            <a:ln w="9525" cap="flat" cmpd="sng">
              <a:solidFill>
                <a:srgbClr val="C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95" name="Shape 195"/>
            <p:cNvSpPr/>
            <p:nvPr/>
          </p:nvSpPr>
          <p:spPr>
            <a:xfrm>
              <a:off x="7694613" y="2405063"/>
              <a:ext cx="103188" cy="104774"/>
            </a:xfrm>
            <a:custGeom>
              <a:avLst/>
              <a:gdLst/>
              <a:ahLst/>
              <a:cxnLst/>
              <a:rect l="0" t="0" r="0" b="0"/>
              <a:pathLst>
                <a:path w="120000" h="120000" extrusionOk="0">
                  <a:moveTo>
                    <a:pt x="120000" y="0"/>
                  </a:moveTo>
                  <a:lnTo>
                    <a:pt x="0" y="0"/>
                  </a:lnTo>
                  <a:lnTo>
                    <a:pt x="0" y="120000"/>
                  </a:lnTo>
                  <a:lnTo>
                    <a:pt x="120000" y="120000"/>
                  </a:lnTo>
                  <a:lnTo>
                    <a:pt x="120000" y="0"/>
                  </a:lnTo>
                  <a:close/>
                  <a:moveTo>
                    <a:pt x="88615" y="85454"/>
                  </a:moveTo>
                  <a:lnTo>
                    <a:pt x="31384" y="85454"/>
                  </a:lnTo>
                  <a:lnTo>
                    <a:pt x="31384" y="29090"/>
                  </a:lnTo>
                  <a:lnTo>
                    <a:pt x="88615" y="29090"/>
                  </a:lnTo>
                  <a:lnTo>
                    <a:pt x="88615" y="85454"/>
                  </a:lnTo>
                  <a:close/>
                </a:path>
              </a:pathLst>
            </a:custGeom>
            <a:solidFill>
              <a:srgbClr val="C00000"/>
            </a:solidFill>
            <a:ln w="9525" cap="flat" cmpd="sng">
              <a:solidFill>
                <a:srgbClr val="C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96" name="Shape 196"/>
            <p:cNvSpPr/>
            <p:nvPr/>
          </p:nvSpPr>
          <p:spPr>
            <a:xfrm>
              <a:off x="7694613" y="2571750"/>
              <a:ext cx="103188" cy="104774"/>
            </a:xfrm>
            <a:custGeom>
              <a:avLst/>
              <a:gdLst/>
              <a:ahLst/>
              <a:cxnLst/>
              <a:rect l="0" t="0" r="0" b="0"/>
              <a:pathLst>
                <a:path w="120000" h="120000" extrusionOk="0">
                  <a:moveTo>
                    <a:pt x="0" y="120000"/>
                  </a:moveTo>
                  <a:lnTo>
                    <a:pt x="120000" y="120000"/>
                  </a:lnTo>
                  <a:lnTo>
                    <a:pt x="120000" y="0"/>
                  </a:lnTo>
                  <a:lnTo>
                    <a:pt x="0" y="0"/>
                  </a:lnTo>
                  <a:lnTo>
                    <a:pt x="0" y="120000"/>
                  </a:lnTo>
                  <a:close/>
                  <a:moveTo>
                    <a:pt x="31384" y="29090"/>
                  </a:moveTo>
                  <a:lnTo>
                    <a:pt x="88615" y="29090"/>
                  </a:lnTo>
                  <a:lnTo>
                    <a:pt x="88615" y="85454"/>
                  </a:lnTo>
                  <a:lnTo>
                    <a:pt x="31384" y="85454"/>
                  </a:lnTo>
                  <a:lnTo>
                    <a:pt x="31384" y="29090"/>
                  </a:lnTo>
                  <a:close/>
                </a:path>
              </a:pathLst>
            </a:custGeom>
            <a:solidFill>
              <a:srgbClr val="C00000"/>
            </a:solidFill>
            <a:ln w="9525" cap="flat" cmpd="sng">
              <a:solidFill>
                <a:srgbClr val="C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97" name="Shape 197"/>
            <p:cNvSpPr/>
            <p:nvPr/>
          </p:nvSpPr>
          <p:spPr>
            <a:xfrm>
              <a:off x="7823200" y="2593975"/>
              <a:ext cx="201613" cy="57150"/>
            </a:xfrm>
            <a:custGeom>
              <a:avLst/>
              <a:gdLst/>
              <a:ahLst/>
              <a:cxnLst/>
              <a:rect l="0" t="0" r="0" b="0"/>
              <a:pathLst>
                <a:path w="120000" h="120000" extrusionOk="0">
                  <a:moveTo>
                    <a:pt x="0" y="64000"/>
                  </a:moveTo>
                  <a:cubicBezTo>
                    <a:pt x="0" y="96000"/>
                    <a:pt x="6792" y="120000"/>
                    <a:pt x="15849" y="120000"/>
                  </a:cubicBezTo>
                  <a:cubicBezTo>
                    <a:pt x="79245" y="120000"/>
                    <a:pt x="79245" y="120000"/>
                    <a:pt x="79245" y="120000"/>
                  </a:cubicBezTo>
                  <a:cubicBezTo>
                    <a:pt x="90566" y="72000"/>
                    <a:pt x="104150" y="32000"/>
                    <a:pt x="120000" y="0"/>
                  </a:cubicBezTo>
                  <a:cubicBezTo>
                    <a:pt x="15849" y="0"/>
                    <a:pt x="15849" y="0"/>
                    <a:pt x="15849" y="0"/>
                  </a:cubicBezTo>
                  <a:cubicBezTo>
                    <a:pt x="6792" y="0"/>
                    <a:pt x="0" y="24000"/>
                    <a:pt x="0" y="64000"/>
                  </a:cubicBezTo>
                  <a:close/>
                </a:path>
              </a:pathLst>
            </a:custGeom>
            <a:solidFill>
              <a:srgbClr val="C00000"/>
            </a:solidFill>
            <a:ln w="9525" cap="flat" cmpd="sng">
              <a:solidFill>
                <a:srgbClr val="C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98" name="Shape 198"/>
            <p:cNvSpPr/>
            <p:nvPr/>
          </p:nvSpPr>
          <p:spPr>
            <a:xfrm>
              <a:off x="7523163" y="1893888"/>
              <a:ext cx="719138" cy="1006474"/>
            </a:xfrm>
            <a:custGeom>
              <a:avLst/>
              <a:gdLst/>
              <a:ahLst/>
              <a:cxnLst/>
              <a:rect l="0" t="0" r="0" b="0"/>
              <a:pathLst>
                <a:path w="120000" h="120000" extrusionOk="0">
                  <a:moveTo>
                    <a:pt x="30476" y="110075"/>
                  </a:moveTo>
                  <a:cubicBezTo>
                    <a:pt x="21587" y="110075"/>
                    <a:pt x="13968" y="104661"/>
                    <a:pt x="13968" y="98345"/>
                  </a:cubicBezTo>
                  <a:cubicBezTo>
                    <a:pt x="13968" y="36090"/>
                    <a:pt x="13968" y="36090"/>
                    <a:pt x="13968" y="36090"/>
                  </a:cubicBezTo>
                  <a:cubicBezTo>
                    <a:pt x="13968" y="29323"/>
                    <a:pt x="21587" y="24360"/>
                    <a:pt x="30476" y="24360"/>
                  </a:cubicBezTo>
                  <a:cubicBezTo>
                    <a:pt x="36190" y="24360"/>
                    <a:pt x="36190" y="24360"/>
                    <a:pt x="36190" y="24360"/>
                  </a:cubicBezTo>
                  <a:cubicBezTo>
                    <a:pt x="36825" y="26616"/>
                    <a:pt x="40000" y="28421"/>
                    <a:pt x="43809" y="28421"/>
                  </a:cubicBezTo>
                  <a:cubicBezTo>
                    <a:pt x="76825" y="28421"/>
                    <a:pt x="76825" y="28421"/>
                    <a:pt x="76825" y="28421"/>
                  </a:cubicBezTo>
                  <a:cubicBezTo>
                    <a:pt x="80000" y="28421"/>
                    <a:pt x="83174" y="26616"/>
                    <a:pt x="84444" y="24360"/>
                  </a:cubicBezTo>
                  <a:cubicBezTo>
                    <a:pt x="89523" y="24360"/>
                    <a:pt x="89523" y="24360"/>
                    <a:pt x="89523" y="24360"/>
                  </a:cubicBezTo>
                  <a:cubicBezTo>
                    <a:pt x="98412" y="24360"/>
                    <a:pt x="106031" y="29323"/>
                    <a:pt x="106031" y="36090"/>
                  </a:cubicBezTo>
                  <a:cubicBezTo>
                    <a:pt x="106031" y="80300"/>
                    <a:pt x="106031" y="80300"/>
                    <a:pt x="106031" y="80300"/>
                  </a:cubicBezTo>
                  <a:cubicBezTo>
                    <a:pt x="111111" y="80751"/>
                    <a:pt x="115555" y="81654"/>
                    <a:pt x="120000" y="83007"/>
                  </a:cubicBezTo>
                  <a:cubicBezTo>
                    <a:pt x="120000" y="36090"/>
                    <a:pt x="120000" y="36090"/>
                    <a:pt x="120000" y="36090"/>
                  </a:cubicBezTo>
                  <a:cubicBezTo>
                    <a:pt x="120000" y="23909"/>
                    <a:pt x="106031" y="14436"/>
                    <a:pt x="89523" y="14436"/>
                  </a:cubicBezTo>
                  <a:cubicBezTo>
                    <a:pt x="84444" y="14436"/>
                    <a:pt x="84444" y="14436"/>
                    <a:pt x="84444" y="14436"/>
                  </a:cubicBezTo>
                  <a:cubicBezTo>
                    <a:pt x="83174" y="11729"/>
                    <a:pt x="80000" y="9924"/>
                    <a:pt x="76825" y="9924"/>
                  </a:cubicBezTo>
                  <a:cubicBezTo>
                    <a:pt x="74285" y="9924"/>
                    <a:pt x="74285" y="9924"/>
                    <a:pt x="74285" y="9924"/>
                  </a:cubicBezTo>
                  <a:cubicBezTo>
                    <a:pt x="74285" y="4511"/>
                    <a:pt x="67936" y="0"/>
                    <a:pt x="60317" y="0"/>
                  </a:cubicBezTo>
                  <a:cubicBezTo>
                    <a:pt x="52063" y="0"/>
                    <a:pt x="45714" y="4511"/>
                    <a:pt x="45714" y="9924"/>
                  </a:cubicBezTo>
                  <a:cubicBezTo>
                    <a:pt x="43809" y="9924"/>
                    <a:pt x="43809" y="9924"/>
                    <a:pt x="43809" y="9924"/>
                  </a:cubicBezTo>
                  <a:cubicBezTo>
                    <a:pt x="40000" y="9924"/>
                    <a:pt x="36825" y="11729"/>
                    <a:pt x="35555" y="14436"/>
                  </a:cubicBezTo>
                  <a:cubicBezTo>
                    <a:pt x="30476" y="14436"/>
                    <a:pt x="30476" y="14436"/>
                    <a:pt x="30476" y="14436"/>
                  </a:cubicBezTo>
                  <a:cubicBezTo>
                    <a:pt x="13968" y="14436"/>
                    <a:pt x="0" y="23909"/>
                    <a:pt x="0" y="36090"/>
                  </a:cubicBezTo>
                  <a:cubicBezTo>
                    <a:pt x="0" y="98345"/>
                    <a:pt x="0" y="98345"/>
                    <a:pt x="0" y="98345"/>
                  </a:cubicBezTo>
                  <a:cubicBezTo>
                    <a:pt x="0" y="110075"/>
                    <a:pt x="13968" y="120000"/>
                    <a:pt x="30476" y="120000"/>
                  </a:cubicBezTo>
                  <a:cubicBezTo>
                    <a:pt x="67936" y="120000"/>
                    <a:pt x="67936" y="120000"/>
                    <a:pt x="67936" y="120000"/>
                  </a:cubicBezTo>
                  <a:cubicBezTo>
                    <a:pt x="66031" y="116842"/>
                    <a:pt x="64761" y="113684"/>
                    <a:pt x="64126" y="110075"/>
                  </a:cubicBezTo>
                  <a:lnTo>
                    <a:pt x="30476" y="110075"/>
                  </a:lnTo>
                  <a:close/>
                  <a:moveTo>
                    <a:pt x="60317" y="6315"/>
                  </a:moveTo>
                  <a:cubicBezTo>
                    <a:pt x="62857" y="6315"/>
                    <a:pt x="65396" y="7669"/>
                    <a:pt x="65396" y="9924"/>
                  </a:cubicBezTo>
                  <a:cubicBezTo>
                    <a:pt x="54603" y="9924"/>
                    <a:pt x="54603" y="9924"/>
                    <a:pt x="54603" y="9924"/>
                  </a:cubicBezTo>
                  <a:cubicBezTo>
                    <a:pt x="54603" y="7669"/>
                    <a:pt x="57142" y="6315"/>
                    <a:pt x="60317" y="6315"/>
                  </a:cubicBezTo>
                  <a:close/>
                </a:path>
              </a:pathLst>
            </a:custGeom>
            <a:solidFill>
              <a:srgbClr val="C00000"/>
            </a:solidFill>
            <a:ln w="9525" cap="flat" cmpd="sng">
              <a:solidFill>
                <a:srgbClr val="C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sp>
          <p:nvSpPr>
            <p:cNvPr id="199" name="Shape 199"/>
            <p:cNvSpPr/>
            <p:nvPr/>
          </p:nvSpPr>
          <p:spPr>
            <a:xfrm>
              <a:off x="7948613" y="2605088"/>
              <a:ext cx="376238" cy="379412"/>
            </a:xfrm>
            <a:custGeom>
              <a:avLst/>
              <a:gdLst/>
              <a:ahLst/>
              <a:cxnLst/>
              <a:rect l="0" t="0" r="0" b="0"/>
              <a:pathLst>
                <a:path w="120000" h="120000" extrusionOk="0">
                  <a:moveTo>
                    <a:pt x="59393" y="0"/>
                  </a:moveTo>
                  <a:cubicBezTo>
                    <a:pt x="26666" y="0"/>
                    <a:pt x="0" y="27600"/>
                    <a:pt x="0" y="60000"/>
                  </a:cubicBezTo>
                  <a:cubicBezTo>
                    <a:pt x="0" y="92400"/>
                    <a:pt x="26666" y="120000"/>
                    <a:pt x="59393" y="120000"/>
                  </a:cubicBezTo>
                  <a:cubicBezTo>
                    <a:pt x="92121" y="120000"/>
                    <a:pt x="119999" y="92400"/>
                    <a:pt x="119999" y="60000"/>
                  </a:cubicBezTo>
                  <a:cubicBezTo>
                    <a:pt x="119999" y="27600"/>
                    <a:pt x="92121" y="0"/>
                    <a:pt x="59393" y="0"/>
                  </a:cubicBezTo>
                  <a:close/>
                  <a:moveTo>
                    <a:pt x="54545" y="92400"/>
                  </a:moveTo>
                  <a:cubicBezTo>
                    <a:pt x="44848" y="92400"/>
                    <a:pt x="44848" y="92400"/>
                    <a:pt x="44848" y="92400"/>
                  </a:cubicBezTo>
                  <a:cubicBezTo>
                    <a:pt x="27878" y="58800"/>
                    <a:pt x="27878" y="58800"/>
                    <a:pt x="27878" y="58800"/>
                  </a:cubicBezTo>
                  <a:cubicBezTo>
                    <a:pt x="37575" y="52800"/>
                    <a:pt x="37575" y="52800"/>
                    <a:pt x="37575" y="52800"/>
                  </a:cubicBezTo>
                  <a:cubicBezTo>
                    <a:pt x="47272" y="74400"/>
                    <a:pt x="47272" y="74400"/>
                    <a:pt x="47272" y="74400"/>
                  </a:cubicBezTo>
                  <a:cubicBezTo>
                    <a:pt x="72727" y="27600"/>
                    <a:pt x="72727" y="27600"/>
                    <a:pt x="72727" y="27600"/>
                  </a:cubicBezTo>
                  <a:cubicBezTo>
                    <a:pt x="90909" y="27600"/>
                    <a:pt x="90909" y="27600"/>
                    <a:pt x="90909" y="27600"/>
                  </a:cubicBezTo>
                  <a:lnTo>
                    <a:pt x="54545" y="92400"/>
                  </a:lnTo>
                  <a:close/>
                </a:path>
              </a:pathLst>
            </a:custGeom>
            <a:solidFill>
              <a:srgbClr val="C00000"/>
            </a:solidFill>
            <a:ln w="9525" cap="flat" cmpd="sng">
              <a:solidFill>
                <a:srgbClr val="C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A0A0A"/>
                </a:solidFill>
                <a:latin typeface="Roboto"/>
                <a:ea typeface="Roboto"/>
                <a:cs typeface="Roboto"/>
                <a:sym typeface="Roboto"/>
              </a:endParaRPr>
            </a:p>
          </p:txBody>
        </p:sp>
      </p:grpSp>
      <p:pic>
        <p:nvPicPr>
          <p:cNvPr id="200" name="Shape 200" descr="C:\Users\ilukstin\Dropbox\Vizuālā identitāte\EDZL piktogrammas\PNG\sadarbiba_red.png"/>
          <p:cNvPicPr preferRelativeResize="0"/>
          <p:nvPr/>
        </p:nvPicPr>
        <p:blipFill rotWithShape="1">
          <a:blip r:embed="rId4">
            <a:alphaModFix/>
          </a:blip>
          <a:srcRect/>
          <a:stretch/>
        </p:blipFill>
        <p:spPr>
          <a:xfrm>
            <a:off x="4206366" y="4100458"/>
            <a:ext cx="680400" cy="680400"/>
          </a:xfrm>
          <a:prstGeom prst="rect">
            <a:avLst/>
          </a:prstGeom>
          <a:noFill/>
          <a:ln>
            <a:noFill/>
          </a:ln>
        </p:spPr>
      </p:pic>
      <p:grpSp>
        <p:nvGrpSpPr>
          <p:cNvPr id="66" name="Group 65"/>
          <p:cNvGrpSpPr/>
          <p:nvPr/>
        </p:nvGrpSpPr>
        <p:grpSpPr>
          <a:xfrm>
            <a:off x="4284733" y="5204771"/>
            <a:ext cx="400024" cy="400024"/>
            <a:chOff x="2437300" y="3542332"/>
            <a:chExt cx="400024" cy="400024"/>
          </a:xfrm>
          <a:solidFill>
            <a:schemeClr val="accent1"/>
          </a:solidFill>
        </p:grpSpPr>
        <p:sp>
          <p:nvSpPr>
            <p:cNvPr id="67" name="Freeform 82"/>
            <p:cNvSpPr>
              <a:spLocks noEditPoints="1"/>
            </p:cNvSpPr>
            <p:nvPr/>
          </p:nvSpPr>
          <p:spPr bwMode="auto">
            <a:xfrm>
              <a:off x="2437300" y="3542332"/>
              <a:ext cx="400024" cy="400024"/>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b="1">
                <a:solidFill>
                  <a:srgbClr val="C00000"/>
                </a:solidFill>
              </a:endParaRPr>
            </a:p>
          </p:txBody>
        </p:sp>
        <p:sp>
          <p:nvSpPr>
            <p:cNvPr id="68" name="Freeform 83"/>
            <p:cNvSpPr>
              <a:spLocks noEditPoints="1"/>
            </p:cNvSpPr>
            <p:nvPr/>
          </p:nvSpPr>
          <p:spPr bwMode="auto">
            <a:xfrm>
              <a:off x="2474265" y="3867103"/>
              <a:ext cx="38287" cy="38287"/>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b="1">
                <a:solidFill>
                  <a:srgbClr val="C00000"/>
                </a:solidFill>
              </a:endParaRPr>
            </a:p>
          </p:txBody>
        </p:sp>
      </p:grpSp>
    </p:spTree>
    <p:extLst>
      <p:ext uri="{BB962C8B-B14F-4D97-AF65-F5344CB8AC3E}">
        <p14:creationId xmlns:p14="http://schemas.microsoft.com/office/powerpoint/2010/main" val="34311368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0"/>
                                        </p:tgtEl>
                                        <p:attrNameLst>
                                          <p:attrName>style.visibility</p:attrName>
                                        </p:attrNameLst>
                                      </p:cBhvr>
                                      <p:to>
                                        <p:strVal val="visible"/>
                                      </p:to>
                                    </p:set>
                                    <p:animEffect transition="in" filter="fade">
                                      <p:cBhvr>
                                        <p:cTn id="11" dur="500"/>
                                        <p:tgtEl>
                                          <p:spTgt spid="170"/>
                                        </p:tgtEl>
                                      </p:cBhvr>
                                    </p:animEffect>
                                  </p:childTnLst>
                                </p:cTn>
                              </p:par>
                              <p:par>
                                <p:cTn id="12" presetID="10" presetClass="entr" presetSubtype="0" fill="hold" nodeType="withEffect">
                                  <p:stCondLst>
                                    <p:cond delay="0"/>
                                  </p:stCondLst>
                                  <p:childTnLst>
                                    <p:set>
                                      <p:cBhvr>
                                        <p:cTn id="13" dur="1" fill="hold">
                                          <p:stCondLst>
                                            <p:cond delay="0"/>
                                          </p:stCondLst>
                                        </p:cTn>
                                        <p:tgtEl>
                                          <p:spTgt spid="169"/>
                                        </p:tgtEl>
                                        <p:attrNameLst>
                                          <p:attrName>style.visibility</p:attrName>
                                        </p:attrNameLst>
                                      </p:cBhvr>
                                      <p:to>
                                        <p:strVal val="visible"/>
                                      </p:to>
                                    </p:set>
                                    <p:animEffect transition="in" filter="fade">
                                      <p:cBhvr>
                                        <p:cTn id="14" dur="500"/>
                                        <p:tgtEl>
                                          <p:spTgt spid="169"/>
                                        </p:tgtEl>
                                      </p:cBhvr>
                                    </p:animEffect>
                                  </p:childTnLst>
                                </p:cTn>
                              </p:par>
                              <p:par>
                                <p:cTn id="15" presetID="10" presetClass="entr" presetSubtype="0" fill="hold"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fade">
                                      <p:cBhvr>
                                        <p:cTn id="17" dur="500"/>
                                        <p:tgtEl>
                                          <p:spTgt spid="180"/>
                                        </p:tgtEl>
                                      </p:cBhvr>
                                    </p:animEffect>
                                  </p:childTnLst>
                                </p:cTn>
                              </p:par>
                              <p:par>
                                <p:cTn id="18" presetID="10" presetClass="entr" presetSubtype="0" fill="hold" nodeType="with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fade">
                                      <p:cBhvr>
                                        <p:cTn id="20" dur="500"/>
                                        <p:tgtEl>
                                          <p:spTgt spid="181"/>
                                        </p:tgtEl>
                                      </p:cBhvr>
                                    </p:animEffect>
                                  </p:childTnLst>
                                </p:cTn>
                              </p:par>
                              <p:par>
                                <p:cTn id="21" presetID="10" presetClass="entr" presetSubtype="0" fill="hold" nodeType="withEffect">
                                  <p:stCondLst>
                                    <p:cond delay="0"/>
                                  </p:stCondLst>
                                  <p:childTnLst>
                                    <p:set>
                                      <p:cBhvr>
                                        <p:cTn id="22" dur="1" fill="hold">
                                          <p:stCondLst>
                                            <p:cond delay="0"/>
                                          </p:stCondLst>
                                        </p:cTn>
                                        <p:tgtEl>
                                          <p:spTgt spid="179"/>
                                        </p:tgtEl>
                                        <p:attrNameLst>
                                          <p:attrName>style.visibility</p:attrName>
                                        </p:attrNameLst>
                                      </p:cBhvr>
                                      <p:to>
                                        <p:strVal val="visible"/>
                                      </p:to>
                                    </p:set>
                                    <p:animEffect transition="in" filter="fade">
                                      <p:cBhvr>
                                        <p:cTn id="23" dur="500"/>
                                        <p:tgtEl>
                                          <p:spTgt spid="179"/>
                                        </p:tgtEl>
                                      </p:cBhvr>
                                    </p:animEffect>
                                  </p:childTnLst>
                                </p:cTn>
                              </p:par>
                              <p:par>
                                <p:cTn id="24" presetID="23" presetClass="entr" presetSubtype="16" fill="hold" nodeType="withEffect">
                                  <p:stCondLst>
                                    <p:cond delay="0"/>
                                  </p:stCondLst>
                                  <p:childTnLst>
                                    <p:set>
                                      <p:cBhvr>
                                        <p:cTn id="25" dur="1" fill="hold">
                                          <p:stCondLst>
                                            <p:cond delay="0"/>
                                          </p:stCondLst>
                                        </p:cTn>
                                        <p:tgtEl>
                                          <p:spTgt spid="182"/>
                                        </p:tgtEl>
                                        <p:attrNameLst>
                                          <p:attrName>style.visibility</p:attrName>
                                        </p:attrNameLst>
                                      </p:cBhvr>
                                      <p:to>
                                        <p:strVal val="visible"/>
                                      </p:to>
                                    </p:set>
                                    <p:anim calcmode="lin" valueType="num">
                                      <p:cBhvr additive="base">
                                        <p:cTn id="26" dur="500"/>
                                        <p:tgtEl>
                                          <p:spTgt spid="182"/>
                                        </p:tgtEl>
                                        <p:attrNameLst>
                                          <p:attrName>ppt_w</p:attrName>
                                        </p:attrNameLst>
                                      </p:cBhvr>
                                      <p:tavLst>
                                        <p:tav tm="0">
                                          <p:val>
                                            <p:strVal val="0"/>
                                          </p:val>
                                        </p:tav>
                                        <p:tav tm="100000">
                                          <p:val>
                                            <p:strVal val="#ppt_w"/>
                                          </p:val>
                                        </p:tav>
                                      </p:tavLst>
                                    </p:anim>
                                    <p:anim calcmode="lin" valueType="num">
                                      <p:cBhvr additive="base">
                                        <p:cTn id="27" dur="500"/>
                                        <p:tgtEl>
                                          <p:spTgt spid="182"/>
                                        </p:tgtEl>
                                        <p:attrNameLst>
                                          <p:attrName>ppt_h</p:attrName>
                                        </p:attrNameLst>
                                      </p:cBhvr>
                                      <p:tavLst>
                                        <p:tav tm="0">
                                          <p:val>
                                            <p:strVal val="0"/>
                                          </p:val>
                                        </p:tav>
                                        <p:tav tm="100000">
                                          <p:val>
                                            <p:strVal val="#ppt_h"/>
                                          </p:val>
                                        </p:tav>
                                      </p:tavLst>
                                    </p:anim>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fade">
                                      <p:cBhvr>
                                        <p:cTn id="31" dur="500"/>
                                        <p:tgtEl>
                                          <p:spTgt spid="167"/>
                                        </p:tgtEl>
                                      </p:cBhvr>
                                    </p:animEffect>
                                  </p:childTnLst>
                                </p:cTn>
                              </p:par>
                              <p:par>
                                <p:cTn id="32" presetID="10" presetClass="entr" presetSubtype="0" fill="hold" nodeType="with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500"/>
                                        <p:tgtEl>
                                          <p:spTgt spid="171"/>
                                        </p:tgtEl>
                                      </p:cBhvr>
                                    </p:animEffect>
                                  </p:childTnLst>
                                </p:cTn>
                              </p:par>
                              <p:par>
                                <p:cTn id="35" presetID="10" presetClass="entr" presetSubtype="0" fill="hold" nodeType="with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fade">
                                      <p:cBhvr>
                                        <p:cTn id="37" dur="500"/>
                                        <p:tgtEl>
                                          <p:spTgt spid="173"/>
                                        </p:tgtEl>
                                      </p:cBhvr>
                                    </p:animEffect>
                                  </p:childTnLst>
                                </p:cTn>
                              </p:par>
                              <p:par>
                                <p:cTn id="38" presetID="10" presetClass="entr" presetSubtype="0" fill="hold" nodeType="withEffect">
                                  <p:stCondLst>
                                    <p:cond delay="0"/>
                                  </p:stCondLst>
                                  <p:childTnLst>
                                    <p:set>
                                      <p:cBhvr>
                                        <p:cTn id="39" dur="1" fill="hold">
                                          <p:stCondLst>
                                            <p:cond delay="0"/>
                                          </p:stCondLst>
                                        </p:cTn>
                                        <p:tgtEl>
                                          <p:spTgt spid="175"/>
                                        </p:tgtEl>
                                        <p:attrNameLst>
                                          <p:attrName>style.visibility</p:attrName>
                                        </p:attrNameLst>
                                      </p:cBhvr>
                                      <p:to>
                                        <p:strVal val="visible"/>
                                      </p:to>
                                    </p:set>
                                    <p:animEffect transition="in" filter="fade">
                                      <p:cBhvr>
                                        <p:cTn id="40" dur="500"/>
                                        <p:tgtEl>
                                          <p:spTgt spid="175"/>
                                        </p:tgtEl>
                                      </p:cBhvr>
                                    </p:animEffect>
                                  </p:childTnLst>
                                </p:cTn>
                              </p:par>
                              <p:par>
                                <p:cTn id="41" presetID="10" presetClass="entr" presetSubtype="0" fill="hold" nodeType="withEffect">
                                  <p:stCondLst>
                                    <p:cond delay="0"/>
                                  </p:stCondLst>
                                  <p:childTnLst>
                                    <p:set>
                                      <p:cBhvr>
                                        <p:cTn id="42" dur="1" fill="hold">
                                          <p:stCondLst>
                                            <p:cond delay="0"/>
                                          </p:stCondLst>
                                        </p:cTn>
                                        <p:tgtEl>
                                          <p:spTgt spid="177"/>
                                        </p:tgtEl>
                                        <p:attrNameLst>
                                          <p:attrName>style.visibility</p:attrName>
                                        </p:attrNameLst>
                                      </p:cBhvr>
                                      <p:to>
                                        <p:strVal val="visible"/>
                                      </p:to>
                                    </p:set>
                                    <p:animEffect transition="in" filter="fade">
                                      <p:cBhvr>
                                        <p:cTn id="43" dur="500"/>
                                        <p:tgtEl>
                                          <p:spTgt spid="177"/>
                                        </p:tgtEl>
                                      </p:cBhvr>
                                    </p:animEffect>
                                  </p:childTnLst>
                                </p:cTn>
                              </p:par>
                              <p:par>
                                <p:cTn id="44" presetID="10" presetClass="entr" presetSubtype="0" fill="hold" nodeType="withEffect">
                                  <p:stCondLst>
                                    <p:cond delay="0"/>
                                  </p:stCondLst>
                                  <p:childTnLst>
                                    <p:set>
                                      <p:cBhvr>
                                        <p:cTn id="45" dur="1" fill="hold">
                                          <p:stCondLst>
                                            <p:cond delay="0"/>
                                          </p:stCondLst>
                                        </p:cTn>
                                        <p:tgtEl>
                                          <p:spTgt spid="168"/>
                                        </p:tgtEl>
                                        <p:attrNameLst>
                                          <p:attrName>style.visibility</p:attrName>
                                        </p:attrNameLst>
                                      </p:cBhvr>
                                      <p:to>
                                        <p:strVal val="visible"/>
                                      </p:to>
                                    </p:set>
                                    <p:animEffect transition="in" filter="fade">
                                      <p:cBhvr>
                                        <p:cTn id="46" dur="500"/>
                                        <p:tgtEl>
                                          <p:spTgt spid="168"/>
                                        </p:tgtEl>
                                      </p:cBhvr>
                                    </p:animEffect>
                                  </p:childTnLst>
                                </p:cTn>
                              </p:par>
                              <p:par>
                                <p:cTn id="47" presetID="10" presetClass="entr" presetSubtype="0" fill="hold" nodeType="withEffect">
                                  <p:stCondLst>
                                    <p:cond delay="0"/>
                                  </p:stCondLst>
                                  <p:childTnLst>
                                    <p:set>
                                      <p:cBhvr>
                                        <p:cTn id="48" dur="1" fill="hold">
                                          <p:stCondLst>
                                            <p:cond delay="0"/>
                                          </p:stCondLst>
                                        </p:cTn>
                                        <p:tgtEl>
                                          <p:spTgt spid="172"/>
                                        </p:tgtEl>
                                        <p:attrNameLst>
                                          <p:attrName>style.visibility</p:attrName>
                                        </p:attrNameLst>
                                      </p:cBhvr>
                                      <p:to>
                                        <p:strVal val="visible"/>
                                      </p:to>
                                    </p:set>
                                    <p:animEffect transition="in" filter="fade">
                                      <p:cBhvr>
                                        <p:cTn id="49" dur="500"/>
                                        <p:tgtEl>
                                          <p:spTgt spid="172"/>
                                        </p:tgtEl>
                                      </p:cBhvr>
                                    </p:animEffect>
                                  </p:childTnLst>
                                </p:cTn>
                              </p:par>
                              <p:par>
                                <p:cTn id="50" presetID="10" presetClass="entr" presetSubtype="0" fill="hold" nodeType="withEffect">
                                  <p:stCondLst>
                                    <p:cond delay="0"/>
                                  </p:stCondLst>
                                  <p:childTnLst>
                                    <p:set>
                                      <p:cBhvr>
                                        <p:cTn id="51" dur="1" fill="hold">
                                          <p:stCondLst>
                                            <p:cond delay="0"/>
                                          </p:stCondLst>
                                        </p:cTn>
                                        <p:tgtEl>
                                          <p:spTgt spid="174"/>
                                        </p:tgtEl>
                                        <p:attrNameLst>
                                          <p:attrName>style.visibility</p:attrName>
                                        </p:attrNameLst>
                                      </p:cBhvr>
                                      <p:to>
                                        <p:strVal val="visible"/>
                                      </p:to>
                                    </p:set>
                                    <p:animEffect transition="in" filter="fade">
                                      <p:cBhvr>
                                        <p:cTn id="52" dur="500"/>
                                        <p:tgtEl>
                                          <p:spTgt spid="174"/>
                                        </p:tgtEl>
                                      </p:cBhvr>
                                    </p:animEffect>
                                  </p:childTnLst>
                                </p:cTn>
                              </p:par>
                              <p:par>
                                <p:cTn id="53" presetID="10" presetClass="entr" presetSubtype="0" fill="hold" nodeType="with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fade">
                                      <p:cBhvr>
                                        <p:cTn id="55" dur="500"/>
                                        <p:tgtEl>
                                          <p:spTgt spid="176"/>
                                        </p:tgtEl>
                                      </p:cBhvr>
                                    </p:animEffect>
                                  </p:childTnLst>
                                </p:cTn>
                              </p:par>
                              <p:par>
                                <p:cTn id="56" presetID="10" presetClass="entr" presetSubtype="0" fill="hold"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fade">
                                      <p:cBhvr>
                                        <p:cTn id="58" dur="500"/>
                                        <p:tgtEl>
                                          <p:spTgt spid="178"/>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188"/>
                                        </p:tgtEl>
                                        <p:attrNameLst>
                                          <p:attrName>style.visibility</p:attrName>
                                        </p:attrNameLst>
                                      </p:cBhvr>
                                      <p:to>
                                        <p:strVal val="visible"/>
                                      </p:to>
                                    </p:set>
                                    <p:animEffect transition="in" filter="fade">
                                      <p:cBhvr>
                                        <p:cTn id="62" dur="500"/>
                                        <p:tgtEl>
                                          <p:spTgt spid="188"/>
                                        </p:tgtEl>
                                      </p:cBhvr>
                                    </p:animEffect>
                                  </p:childTnLst>
                                </p:cTn>
                              </p:par>
                              <p:par>
                                <p:cTn id="63" presetID="10" presetClass="entr" presetSubtype="0" fill="hold" nodeType="withEffect">
                                  <p:stCondLst>
                                    <p:cond delay="0"/>
                                  </p:stCondLst>
                                  <p:childTnLst>
                                    <p:set>
                                      <p:cBhvr>
                                        <p:cTn id="64" dur="1" fill="hold">
                                          <p:stCondLst>
                                            <p:cond delay="0"/>
                                          </p:stCondLst>
                                        </p:cTn>
                                        <p:tgtEl>
                                          <p:spTgt spid="190"/>
                                        </p:tgtEl>
                                        <p:attrNameLst>
                                          <p:attrName>style.visibility</p:attrName>
                                        </p:attrNameLst>
                                      </p:cBhvr>
                                      <p:to>
                                        <p:strVal val="visible"/>
                                      </p:to>
                                    </p:set>
                                    <p:animEffect transition="in" filter="fade">
                                      <p:cBhvr>
                                        <p:cTn id="65" dur="500"/>
                                        <p:tgtEl>
                                          <p:spTgt spid="190"/>
                                        </p:tgtEl>
                                      </p:cBhvr>
                                    </p:animEffect>
                                  </p:childTnLst>
                                </p:cTn>
                              </p:par>
                              <p:par>
                                <p:cTn id="66" presetID="23" presetClass="entr" presetSubtype="16" fill="hold" nodeType="withEffect">
                                  <p:stCondLst>
                                    <p:cond delay="0"/>
                                  </p:stCondLst>
                                  <p:childTnLst>
                                    <p:set>
                                      <p:cBhvr>
                                        <p:cTn id="67" dur="1" fill="hold">
                                          <p:stCondLst>
                                            <p:cond delay="0"/>
                                          </p:stCondLst>
                                        </p:cTn>
                                        <p:tgtEl>
                                          <p:spTgt spid="191"/>
                                        </p:tgtEl>
                                        <p:attrNameLst>
                                          <p:attrName>style.visibility</p:attrName>
                                        </p:attrNameLst>
                                      </p:cBhvr>
                                      <p:to>
                                        <p:strVal val="visible"/>
                                      </p:to>
                                    </p:set>
                                    <p:anim calcmode="lin" valueType="num">
                                      <p:cBhvr additive="base">
                                        <p:cTn id="68" dur="500"/>
                                        <p:tgtEl>
                                          <p:spTgt spid="191"/>
                                        </p:tgtEl>
                                        <p:attrNameLst>
                                          <p:attrName>ppt_w</p:attrName>
                                        </p:attrNameLst>
                                      </p:cBhvr>
                                      <p:tavLst>
                                        <p:tav tm="0">
                                          <p:val>
                                            <p:strVal val="0"/>
                                          </p:val>
                                        </p:tav>
                                        <p:tav tm="100000">
                                          <p:val>
                                            <p:strVal val="#ppt_w"/>
                                          </p:val>
                                        </p:tav>
                                      </p:tavLst>
                                    </p:anim>
                                    <p:anim calcmode="lin" valueType="num">
                                      <p:cBhvr additive="base">
                                        <p:cTn id="69" dur="500"/>
                                        <p:tgtEl>
                                          <p:spTgt spid="191"/>
                                        </p:tgtEl>
                                        <p:attrNameLst>
                                          <p:attrName>ppt_h</p:attrName>
                                        </p:attrNameLst>
                                      </p:cBhvr>
                                      <p:tavLst>
                                        <p:tav tm="0">
                                          <p:val>
                                            <p:strVal val="0"/>
                                          </p:val>
                                        </p:tav>
                                        <p:tav tm="100000">
                                          <p:val>
                                            <p:strVal val="#ppt_h"/>
                                          </p:val>
                                        </p:tav>
                                      </p:tavLst>
                                    </p:anim>
                                  </p:childTnLst>
                                </p:cTn>
                              </p:par>
                            </p:childTnLst>
                          </p:cTn>
                        </p:par>
                        <p:par>
                          <p:cTn id="70" fill="hold">
                            <p:stCondLst>
                              <p:cond delay="2000"/>
                            </p:stCondLst>
                            <p:childTnLst>
                              <p:par>
                                <p:cTn id="71" presetID="23" presetClass="entr" presetSubtype="16" fill="hold" nodeType="afterEffect">
                                  <p:stCondLst>
                                    <p:cond delay="0"/>
                                  </p:stCondLst>
                                  <p:childTnLst>
                                    <p:set>
                                      <p:cBhvr>
                                        <p:cTn id="72" dur="1" fill="hold">
                                          <p:stCondLst>
                                            <p:cond delay="0"/>
                                          </p:stCondLst>
                                        </p:cTn>
                                        <p:tgtEl>
                                          <p:spTgt spid="200"/>
                                        </p:tgtEl>
                                        <p:attrNameLst>
                                          <p:attrName>style.visibility</p:attrName>
                                        </p:attrNameLst>
                                      </p:cBhvr>
                                      <p:to>
                                        <p:strVal val="visible"/>
                                      </p:to>
                                    </p:set>
                                    <p:anim calcmode="lin" valueType="num">
                                      <p:cBhvr additive="base">
                                        <p:cTn id="73" dur="500"/>
                                        <p:tgtEl>
                                          <p:spTgt spid="200"/>
                                        </p:tgtEl>
                                        <p:attrNameLst>
                                          <p:attrName>ppt_w</p:attrName>
                                        </p:attrNameLst>
                                      </p:cBhvr>
                                      <p:tavLst>
                                        <p:tav tm="0">
                                          <p:val>
                                            <p:strVal val="0"/>
                                          </p:val>
                                        </p:tav>
                                        <p:tav tm="100000">
                                          <p:val>
                                            <p:strVal val="#ppt_w"/>
                                          </p:val>
                                        </p:tav>
                                      </p:tavLst>
                                    </p:anim>
                                    <p:anim calcmode="lin" valueType="num">
                                      <p:cBhvr additive="base">
                                        <p:cTn id="74" dur="500"/>
                                        <p:tgtEl>
                                          <p:spTgt spid="200"/>
                                        </p:tgtEl>
                                        <p:attrNameLst>
                                          <p:attrName>ppt_h</p:attrName>
                                        </p:attrNameLst>
                                      </p:cBhvr>
                                      <p:tavLst>
                                        <p:tav tm="0">
                                          <p:val>
                                            <p:strVal val="0"/>
                                          </p:val>
                                        </p:tav>
                                        <p:tav tm="100000">
                                          <p:val>
                                            <p:strVal val="#ppt_h"/>
                                          </p:val>
                                        </p:tav>
                                      </p:tavLst>
                                    </p:anim>
                                  </p:childTnLst>
                                </p:cTn>
                              </p:par>
                            </p:childTnLst>
                          </p:cTn>
                        </p:par>
                        <p:par>
                          <p:cTn id="75" fill="hold">
                            <p:stCondLst>
                              <p:cond delay="2500"/>
                            </p:stCondLst>
                            <p:childTnLst>
                              <p:par>
                                <p:cTn id="76" presetID="53" presetClass="entr" presetSubtype="16" fill="hold" nodeType="after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p:cTn id="78" dur="500" fill="hold"/>
                                        <p:tgtEl>
                                          <p:spTgt spid="66"/>
                                        </p:tgtEl>
                                        <p:attrNameLst>
                                          <p:attrName>ppt_w</p:attrName>
                                        </p:attrNameLst>
                                      </p:cBhvr>
                                      <p:tavLst>
                                        <p:tav tm="0">
                                          <p:val>
                                            <p:fltVal val="0"/>
                                          </p:val>
                                        </p:tav>
                                        <p:tav tm="100000">
                                          <p:val>
                                            <p:strVal val="#ppt_w"/>
                                          </p:val>
                                        </p:tav>
                                      </p:tavLst>
                                    </p:anim>
                                    <p:anim calcmode="lin" valueType="num">
                                      <p:cBhvr>
                                        <p:cTn id="79" dur="500" fill="hold"/>
                                        <p:tgtEl>
                                          <p:spTgt spid="66"/>
                                        </p:tgtEl>
                                        <p:attrNameLst>
                                          <p:attrName>ppt_h</p:attrName>
                                        </p:attrNameLst>
                                      </p:cBhvr>
                                      <p:tavLst>
                                        <p:tav tm="0">
                                          <p:val>
                                            <p:fltVal val="0"/>
                                          </p:val>
                                        </p:tav>
                                        <p:tav tm="100000">
                                          <p:val>
                                            <p:strVal val="#ppt_h"/>
                                          </p:val>
                                        </p:tav>
                                      </p:tavLst>
                                    </p:anim>
                                    <p:animEffect transition="in" filter="fade">
                                      <p:cBhvr>
                                        <p:cTn id="8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2B114BB-8AB0-417D-893A-988C921FA075}" type="slidenum">
              <a:rPr lang="id-ID" smtClean="0">
                <a:solidFill>
                  <a:srgbClr val="FFFFFF"/>
                </a:solidFill>
              </a:rPr>
              <a:pPr/>
              <a:t>15</a:t>
            </a:fld>
            <a:endParaRPr lang="id-ID" dirty="0">
              <a:solidFill>
                <a:srgbClr val="FFFFFF"/>
              </a:solidFill>
            </a:endParaRPr>
          </a:p>
        </p:txBody>
      </p:sp>
      <p:cxnSp>
        <p:nvCxnSpPr>
          <p:cNvPr id="5" name="Straight Connector 4"/>
          <p:cNvCxnSpPr/>
          <p:nvPr/>
        </p:nvCxnSpPr>
        <p:spPr>
          <a:xfrm>
            <a:off x="1318272" y="3641616"/>
            <a:ext cx="9648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401830" y="3551616"/>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Oval 6"/>
          <p:cNvSpPr/>
          <p:nvPr/>
        </p:nvSpPr>
        <p:spPr>
          <a:xfrm>
            <a:off x="4129061" y="3551616"/>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Oval 7"/>
          <p:cNvSpPr/>
          <p:nvPr/>
        </p:nvSpPr>
        <p:spPr>
          <a:xfrm>
            <a:off x="5900580" y="3552257"/>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p:cNvSpPr/>
          <p:nvPr/>
        </p:nvSpPr>
        <p:spPr>
          <a:xfrm>
            <a:off x="7668502" y="3551616"/>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Oval 9"/>
          <p:cNvSpPr/>
          <p:nvPr/>
        </p:nvSpPr>
        <p:spPr>
          <a:xfrm>
            <a:off x="9660315" y="3549246"/>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11"/>
          <p:cNvCxnSpPr>
            <a:stCxn id="6" idx="4"/>
            <a:endCxn id="31" idx="0"/>
          </p:cNvCxnSpPr>
          <p:nvPr/>
        </p:nvCxnSpPr>
        <p:spPr>
          <a:xfrm>
            <a:off x="2491830" y="3731616"/>
            <a:ext cx="0" cy="2400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5" idx="4"/>
            <a:endCxn id="7" idx="0"/>
          </p:cNvCxnSpPr>
          <p:nvPr/>
        </p:nvCxnSpPr>
        <p:spPr>
          <a:xfrm>
            <a:off x="4219061" y="3227466"/>
            <a:ext cx="0" cy="324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4"/>
            <a:endCxn id="60" idx="0"/>
          </p:cNvCxnSpPr>
          <p:nvPr/>
        </p:nvCxnSpPr>
        <p:spPr>
          <a:xfrm>
            <a:off x="5990580" y="3732257"/>
            <a:ext cx="0" cy="24003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0" idx="4"/>
            <a:endCxn id="9" idx="0"/>
          </p:cNvCxnSpPr>
          <p:nvPr/>
        </p:nvCxnSpPr>
        <p:spPr>
          <a:xfrm>
            <a:off x="7758502" y="3227466"/>
            <a:ext cx="0" cy="3241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4"/>
            <a:endCxn id="55" idx="0"/>
          </p:cNvCxnSpPr>
          <p:nvPr/>
        </p:nvCxnSpPr>
        <p:spPr>
          <a:xfrm>
            <a:off x="9750315" y="3729246"/>
            <a:ext cx="0" cy="25153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21830" y="3971649"/>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2" name="Group 31"/>
          <p:cNvGrpSpPr/>
          <p:nvPr/>
        </p:nvGrpSpPr>
        <p:grpSpPr>
          <a:xfrm>
            <a:off x="2329493" y="4055148"/>
            <a:ext cx="302816" cy="365881"/>
            <a:chOff x="3563938" y="719138"/>
            <a:chExt cx="960438" cy="1160462"/>
          </a:xfrm>
          <a:solidFill>
            <a:schemeClr val="bg1"/>
          </a:solidFill>
          <a:effectLst/>
        </p:grpSpPr>
        <p:sp>
          <p:nvSpPr>
            <p:cNvPr id="33" name="Freeform 19"/>
            <p:cNvSpPr>
              <a:spLocks noEditPoints="1"/>
            </p:cNvSpPr>
            <p:nvPr/>
          </p:nvSpPr>
          <p:spPr bwMode="auto">
            <a:xfrm>
              <a:off x="3563938" y="719138"/>
              <a:ext cx="763588" cy="987425"/>
            </a:xfrm>
            <a:custGeom>
              <a:avLst/>
              <a:gdLst>
                <a:gd name="T0" fmla="*/ 481 w 481"/>
                <a:gd name="T1" fmla="*/ 524 h 622"/>
                <a:gd name="T2" fmla="*/ 481 w 481"/>
                <a:gd name="T3" fmla="*/ 0 h 622"/>
                <a:gd name="T4" fmla="*/ 0 w 481"/>
                <a:gd name="T5" fmla="*/ 0 h 622"/>
                <a:gd name="T6" fmla="*/ 0 w 481"/>
                <a:gd name="T7" fmla="*/ 622 h 622"/>
                <a:gd name="T8" fmla="*/ 383 w 481"/>
                <a:gd name="T9" fmla="*/ 622 h 622"/>
                <a:gd name="T10" fmla="*/ 481 w 481"/>
                <a:gd name="T11" fmla="*/ 524 h 622"/>
                <a:gd name="T12" fmla="*/ 387 w 481"/>
                <a:gd name="T13" fmla="*/ 527 h 622"/>
                <a:gd name="T14" fmla="*/ 439 w 481"/>
                <a:gd name="T15" fmla="*/ 527 h 622"/>
                <a:gd name="T16" fmla="*/ 387 w 481"/>
                <a:gd name="T17" fmla="*/ 579 h 622"/>
                <a:gd name="T18" fmla="*/ 387 w 481"/>
                <a:gd name="T19" fmla="*/ 527 h 622"/>
                <a:gd name="T20" fmla="*/ 28 w 481"/>
                <a:gd name="T21" fmla="*/ 28 h 622"/>
                <a:gd name="T22" fmla="*/ 453 w 481"/>
                <a:gd name="T23" fmla="*/ 28 h 622"/>
                <a:gd name="T24" fmla="*/ 453 w 481"/>
                <a:gd name="T25" fmla="*/ 499 h 622"/>
                <a:gd name="T26" fmla="*/ 359 w 481"/>
                <a:gd name="T27" fmla="*/ 499 h 622"/>
                <a:gd name="T28" fmla="*/ 359 w 481"/>
                <a:gd name="T29" fmla="*/ 594 h 622"/>
                <a:gd name="T30" fmla="*/ 28 w 481"/>
                <a:gd name="T31" fmla="*/ 594 h 622"/>
                <a:gd name="T32" fmla="*/ 28 w 481"/>
                <a:gd name="T33" fmla="*/ 28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622">
                  <a:moveTo>
                    <a:pt x="481" y="524"/>
                  </a:moveTo>
                  <a:lnTo>
                    <a:pt x="481" y="0"/>
                  </a:lnTo>
                  <a:lnTo>
                    <a:pt x="0" y="0"/>
                  </a:lnTo>
                  <a:lnTo>
                    <a:pt x="0" y="622"/>
                  </a:lnTo>
                  <a:lnTo>
                    <a:pt x="383" y="622"/>
                  </a:lnTo>
                  <a:lnTo>
                    <a:pt x="481" y="524"/>
                  </a:lnTo>
                  <a:close/>
                  <a:moveTo>
                    <a:pt x="387" y="527"/>
                  </a:moveTo>
                  <a:lnTo>
                    <a:pt x="439" y="527"/>
                  </a:lnTo>
                  <a:lnTo>
                    <a:pt x="387" y="579"/>
                  </a:lnTo>
                  <a:lnTo>
                    <a:pt x="387" y="527"/>
                  </a:lnTo>
                  <a:close/>
                  <a:moveTo>
                    <a:pt x="28" y="28"/>
                  </a:moveTo>
                  <a:lnTo>
                    <a:pt x="453" y="28"/>
                  </a:lnTo>
                  <a:lnTo>
                    <a:pt x="453" y="499"/>
                  </a:lnTo>
                  <a:lnTo>
                    <a:pt x="359" y="499"/>
                  </a:lnTo>
                  <a:lnTo>
                    <a:pt x="359" y="594"/>
                  </a:lnTo>
                  <a:lnTo>
                    <a:pt x="28" y="594"/>
                  </a:lnTo>
                  <a:lnTo>
                    <a:pt x="2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34" name="Freeform 20"/>
            <p:cNvSpPr>
              <a:spLocks noEditPoints="1"/>
            </p:cNvSpPr>
            <p:nvPr/>
          </p:nvSpPr>
          <p:spPr bwMode="auto">
            <a:xfrm>
              <a:off x="3763963" y="898525"/>
              <a:ext cx="760413" cy="981075"/>
            </a:xfrm>
            <a:custGeom>
              <a:avLst/>
              <a:gdLst>
                <a:gd name="T0" fmla="*/ 374 w 479"/>
                <a:gd name="T1" fmla="*/ 0 h 618"/>
                <a:gd name="T2" fmla="*/ 374 w 479"/>
                <a:gd name="T3" fmla="*/ 28 h 618"/>
                <a:gd name="T4" fmla="*/ 451 w 479"/>
                <a:gd name="T5" fmla="*/ 28 h 618"/>
                <a:gd name="T6" fmla="*/ 451 w 479"/>
                <a:gd name="T7" fmla="*/ 496 h 618"/>
                <a:gd name="T8" fmla="*/ 358 w 479"/>
                <a:gd name="T9" fmla="*/ 496 h 618"/>
                <a:gd name="T10" fmla="*/ 358 w 479"/>
                <a:gd name="T11" fmla="*/ 590 h 618"/>
                <a:gd name="T12" fmla="*/ 28 w 479"/>
                <a:gd name="T13" fmla="*/ 590 h 618"/>
                <a:gd name="T14" fmla="*/ 28 w 479"/>
                <a:gd name="T15" fmla="*/ 528 h 618"/>
                <a:gd name="T16" fmla="*/ 0 w 479"/>
                <a:gd name="T17" fmla="*/ 528 h 618"/>
                <a:gd name="T18" fmla="*/ 0 w 479"/>
                <a:gd name="T19" fmla="*/ 618 h 618"/>
                <a:gd name="T20" fmla="*/ 381 w 479"/>
                <a:gd name="T21" fmla="*/ 618 h 618"/>
                <a:gd name="T22" fmla="*/ 479 w 479"/>
                <a:gd name="T23" fmla="*/ 523 h 618"/>
                <a:gd name="T24" fmla="*/ 479 w 479"/>
                <a:gd name="T25" fmla="*/ 0 h 618"/>
                <a:gd name="T26" fmla="*/ 374 w 479"/>
                <a:gd name="T27" fmla="*/ 0 h 618"/>
                <a:gd name="T28" fmla="*/ 437 w 479"/>
                <a:gd name="T29" fmla="*/ 524 h 618"/>
                <a:gd name="T30" fmla="*/ 386 w 479"/>
                <a:gd name="T31" fmla="*/ 575 h 618"/>
                <a:gd name="T32" fmla="*/ 386 w 479"/>
                <a:gd name="T33" fmla="*/ 524 h 618"/>
                <a:gd name="T34" fmla="*/ 437 w 479"/>
                <a:gd name="T35" fmla="*/ 52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618">
                  <a:moveTo>
                    <a:pt x="374" y="0"/>
                  </a:moveTo>
                  <a:lnTo>
                    <a:pt x="374" y="28"/>
                  </a:lnTo>
                  <a:lnTo>
                    <a:pt x="451" y="28"/>
                  </a:lnTo>
                  <a:lnTo>
                    <a:pt x="451" y="496"/>
                  </a:lnTo>
                  <a:lnTo>
                    <a:pt x="358" y="496"/>
                  </a:lnTo>
                  <a:lnTo>
                    <a:pt x="358" y="590"/>
                  </a:lnTo>
                  <a:lnTo>
                    <a:pt x="28" y="590"/>
                  </a:lnTo>
                  <a:lnTo>
                    <a:pt x="28" y="528"/>
                  </a:lnTo>
                  <a:lnTo>
                    <a:pt x="0" y="528"/>
                  </a:lnTo>
                  <a:lnTo>
                    <a:pt x="0" y="618"/>
                  </a:lnTo>
                  <a:lnTo>
                    <a:pt x="381" y="618"/>
                  </a:lnTo>
                  <a:lnTo>
                    <a:pt x="479" y="523"/>
                  </a:lnTo>
                  <a:lnTo>
                    <a:pt x="479" y="0"/>
                  </a:lnTo>
                  <a:lnTo>
                    <a:pt x="374" y="0"/>
                  </a:lnTo>
                  <a:close/>
                  <a:moveTo>
                    <a:pt x="437" y="524"/>
                  </a:moveTo>
                  <a:lnTo>
                    <a:pt x="386" y="575"/>
                  </a:lnTo>
                  <a:lnTo>
                    <a:pt x="386" y="524"/>
                  </a:lnTo>
                  <a:lnTo>
                    <a:pt x="437" y="5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35" name="Freeform 21"/>
            <p:cNvSpPr>
              <a:spLocks/>
            </p:cNvSpPr>
            <p:nvPr/>
          </p:nvSpPr>
          <p:spPr bwMode="auto">
            <a:xfrm>
              <a:off x="3752850" y="998538"/>
              <a:ext cx="385763" cy="44450"/>
            </a:xfrm>
            <a:custGeom>
              <a:avLst/>
              <a:gdLst>
                <a:gd name="T0" fmla="*/ 10 w 173"/>
                <a:gd name="T1" fmla="*/ 20 h 20"/>
                <a:gd name="T2" fmla="*/ 163 w 173"/>
                <a:gd name="T3" fmla="*/ 20 h 20"/>
                <a:gd name="T4" fmla="*/ 173 w 173"/>
                <a:gd name="T5" fmla="*/ 10 h 20"/>
                <a:gd name="T6" fmla="*/ 163 w 173"/>
                <a:gd name="T7" fmla="*/ 0 h 20"/>
                <a:gd name="T8" fmla="*/ 10 w 173"/>
                <a:gd name="T9" fmla="*/ 0 h 20"/>
                <a:gd name="T10" fmla="*/ 0 w 173"/>
                <a:gd name="T11" fmla="*/ 10 h 20"/>
                <a:gd name="T12" fmla="*/ 10 w 17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3" h="20">
                  <a:moveTo>
                    <a:pt x="10" y="20"/>
                  </a:moveTo>
                  <a:cubicBezTo>
                    <a:pt x="163" y="20"/>
                    <a:pt x="163" y="20"/>
                    <a:pt x="163" y="20"/>
                  </a:cubicBezTo>
                  <a:cubicBezTo>
                    <a:pt x="168" y="20"/>
                    <a:pt x="173" y="16"/>
                    <a:pt x="173" y="10"/>
                  </a:cubicBezTo>
                  <a:cubicBezTo>
                    <a:pt x="173" y="5"/>
                    <a:pt x="168" y="0"/>
                    <a:pt x="163" y="0"/>
                  </a:cubicBezTo>
                  <a:cubicBezTo>
                    <a:pt x="10" y="0"/>
                    <a:pt x="10" y="0"/>
                    <a:pt x="10" y="0"/>
                  </a:cubicBezTo>
                  <a:cubicBezTo>
                    <a:pt x="5" y="0"/>
                    <a:pt x="0" y="5"/>
                    <a:pt x="0" y="10"/>
                  </a:cubicBezTo>
                  <a:cubicBezTo>
                    <a:pt x="0" y="16"/>
                    <a:pt x="5"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36" name="Freeform 22"/>
            <p:cNvSpPr>
              <a:spLocks/>
            </p:cNvSpPr>
            <p:nvPr/>
          </p:nvSpPr>
          <p:spPr bwMode="auto">
            <a:xfrm>
              <a:off x="3752850" y="1162050"/>
              <a:ext cx="385763" cy="44450"/>
            </a:xfrm>
            <a:custGeom>
              <a:avLst/>
              <a:gdLst>
                <a:gd name="T0" fmla="*/ 10 w 173"/>
                <a:gd name="T1" fmla="*/ 20 h 20"/>
                <a:gd name="T2" fmla="*/ 163 w 173"/>
                <a:gd name="T3" fmla="*/ 20 h 20"/>
                <a:gd name="T4" fmla="*/ 173 w 173"/>
                <a:gd name="T5" fmla="*/ 10 h 20"/>
                <a:gd name="T6" fmla="*/ 163 w 173"/>
                <a:gd name="T7" fmla="*/ 0 h 20"/>
                <a:gd name="T8" fmla="*/ 10 w 173"/>
                <a:gd name="T9" fmla="*/ 0 h 20"/>
                <a:gd name="T10" fmla="*/ 0 w 173"/>
                <a:gd name="T11" fmla="*/ 10 h 20"/>
                <a:gd name="T12" fmla="*/ 10 w 17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3" h="20">
                  <a:moveTo>
                    <a:pt x="10" y="20"/>
                  </a:moveTo>
                  <a:cubicBezTo>
                    <a:pt x="163" y="20"/>
                    <a:pt x="163" y="20"/>
                    <a:pt x="163" y="20"/>
                  </a:cubicBezTo>
                  <a:cubicBezTo>
                    <a:pt x="168" y="20"/>
                    <a:pt x="173" y="16"/>
                    <a:pt x="173" y="10"/>
                  </a:cubicBezTo>
                  <a:cubicBezTo>
                    <a:pt x="173" y="5"/>
                    <a:pt x="168" y="0"/>
                    <a:pt x="163" y="0"/>
                  </a:cubicBezTo>
                  <a:cubicBezTo>
                    <a:pt x="10" y="0"/>
                    <a:pt x="10" y="0"/>
                    <a:pt x="10" y="0"/>
                  </a:cubicBezTo>
                  <a:cubicBezTo>
                    <a:pt x="5" y="0"/>
                    <a:pt x="0" y="5"/>
                    <a:pt x="0" y="10"/>
                  </a:cubicBezTo>
                  <a:cubicBezTo>
                    <a:pt x="0" y="16"/>
                    <a:pt x="5"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37" name="Freeform 23"/>
            <p:cNvSpPr>
              <a:spLocks/>
            </p:cNvSpPr>
            <p:nvPr/>
          </p:nvSpPr>
          <p:spPr bwMode="auto">
            <a:xfrm>
              <a:off x="3752850" y="1328738"/>
              <a:ext cx="385763" cy="44450"/>
            </a:xfrm>
            <a:custGeom>
              <a:avLst/>
              <a:gdLst>
                <a:gd name="T0" fmla="*/ 163 w 173"/>
                <a:gd name="T1" fmla="*/ 0 h 20"/>
                <a:gd name="T2" fmla="*/ 10 w 173"/>
                <a:gd name="T3" fmla="*/ 0 h 20"/>
                <a:gd name="T4" fmla="*/ 0 w 173"/>
                <a:gd name="T5" fmla="*/ 10 h 20"/>
                <a:gd name="T6" fmla="*/ 10 w 173"/>
                <a:gd name="T7" fmla="*/ 20 h 20"/>
                <a:gd name="T8" fmla="*/ 163 w 173"/>
                <a:gd name="T9" fmla="*/ 20 h 20"/>
                <a:gd name="T10" fmla="*/ 173 w 173"/>
                <a:gd name="T11" fmla="*/ 10 h 20"/>
                <a:gd name="T12" fmla="*/ 163 w 17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73" h="20">
                  <a:moveTo>
                    <a:pt x="163" y="0"/>
                  </a:moveTo>
                  <a:cubicBezTo>
                    <a:pt x="10" y="0"/>
                    <a:pt x="10" y="0"/>
                    <a:pt x="10" y="0"/>
                  </a:cubicBezTo>
                  <a:cubicBezTo>
                    <a:pt x="5" y="0"/>
                    <a:pt x="0" y="4"/>
                    <a:pt x="0" y="10"/>
                  </a:cubicBezTo>
                  <a:cubicBezTo>
                    <a:pt x="0" y="15"/>
                    <a:pt x="5" y="20"/>
                    <a:pt x="10" y="20"/>
                  </a:cubicBezTo>
                  <a:cubicBezTo>
                    <a:pt x="163" y="20"/>
                    <a:pt x="163" y="20"/>
                    <a:pt x="163" y="20"/>
                  </a:cubicBezTo>
                  <a:cubicBezTo>
                    <a:pt x="168" y="20"/>
                    <a:pt x="173" y="15"/>
                    <a:pt x="173" y="10"/>
                  </a:cubicBezTo>
                  <a:cubicBezTo>
                    <a:pt x="173" y="4"/>
                    <a:pt x="168" y="0"/>
                    <a:pt x="1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grpSp>
      <p:sp>
        <p:nvSpPr>
          <p:cNvPr id="38" name="Oval 37"/>
          <p:cNvSpPr/>
          <p:nvPr/>
        </p:nvSpPr>
        <p:spPr>
          <a:xfrm>
            <a:off x="799120" y="3365865"/>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Oval 39"/>
          <p:cNvSpPr/>
          <p:nvPr/>
        </p:nvSpPr>
        <p:spPr>
          <a:xfrm>
            <a:off x="10859569" y="3365865"/>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Oval 44"/>
          <p:cNvSpPr/>
          <p:nvPr/>
        </p:nvSpPr>
        <p:spPr>
          <a:xfrm>
            <a:off x="3949061" y="2687466"/>
            <a:ext cx="540000"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Oval 49"/>
          <p:cNvSpPr/>
          <p:nvPr/>
        </p:nvSpPr>
        <p:spPr>
          <a:xfrm>
            <a:off x="7488502" y="2687466"/>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Oval 54"/>
          <p:cNvSpPr/>
          <p:nvPr/>
        </p:nvSpPr>
        <p:spPr>
          <a:xfrm>
            <a:off x="9480315" y="3980781"/>
            <a:ext cx="540000"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Oval 59"/>
          <p:cNvSpPr/>
          <p:nvPr/>
        </p:nvSpPr>
        <p:spPr>
          <a:xfrm>
            <a:off x="5720580" y="3972290"/>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TextBox 64"/>
          <p:cNvSpPr txBox="1"/>
          <p:nvPr/>
        </p:nvSpPr>
        <p:spPr>
          <a:xfrm>
            <a:off x="2201704" y="4581312"/>
            <a:ext cx="595035" cy="307777"/>
          </a:xfrm>
          <a:prstGeom prst="rect">
            <a:avLst/>
          </a:prstGeom>
          <a:noFill/>
        </p:spPr>
        <p:txBody>
          <a:bodyPr wrap="none" rtlCol="0">
            <a:spAutoFit/>
          </a:bodyPr>
          <a:lstStyle/>
          <a:p>
            <a:pPr algn="ctr"/>
            <a:r>
              <a:rPr lang="id-ID" sz="1400" b="1" dirty="0">
                <a:solidFill>
                  <a:srgbClr val="0A0A0A"/>
                </a:solidFill>
              </a:rPr>
              <a:t>20</a:t>
            </a:r>
            <a:r>
              <a:rPr lang="lv-LV" sz="1400" b="1" dirty="0">
                <a:solidFill>
                  <a:srgbClr val="0A0A0A"/>
                </a:solidFill>
              </a:rPr>
              <a:t>16</a:t>
            </a:r>
            <a:endParaRPr lang="id-ID" sz="1400" b="1" dirty="0">
              <a:solidFill>
                <a:srgbClr val="0A0A0A"/>
              </a:solidFill>
            </a:endParaRPr>
          </a:p>
        </p:txBody>
      </p:sp>
      <p:cxnSp>
        <p:nvCxnSpPr>
          <p:cNvPr id="67" name="Straight Connector 66"/>
          <p:cNvCxnSpPr/>
          <p:nvPr/>
        </p:nvCxnSpPr>
        <p:spPr>
          <a:xfrm>
            <a:off x="1725221" y="4889089"/>
            <a:ext cx="154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73677" y="1080966"/>
            <a:ext cx="595035" cy="307777"/>
          </a:xfrm>
          <a:prstGeom prst="rect">
            <a:avLst/>
          </a:prstGeom>
          <a:noFill/>
        </p:spPr>
        <p:txBody>
          <a:bodyPr wrap="none" rtlCol="0">
            <a:spAutoFit/>
          </a:bodyPr>
          <a:lstStyle/>
          <a:p>
            <a:pPr algn="ctr"/>
            <a:r>
              <a:rPr lang="id-ID" sz="1400" b="1" dirty="0">
                <a:solidFill>
                  <a:srgbClr val="0A0A0A"/>
                </a:solidFill>
              </a:rPr>
              <a:t>20</a:t>
            </a:r>
            <a:r>
              <a:rPr lang="lv-LV" sz="1400" b="1" dirty="0">
                <a:solidFill>
                  <a:srgbClr val="0A0A0A"/>
                </a:solidFill>
              </a:rPr>
              <a:t>17</a:t>
            </a:r>
            <a:endParaRPr lang="id-ID" sz="1400" b="1" dirty="0">
              <a:solidFill>
                <a:srgbClr val="0A0A0A"/>
              </a:solidFill>
            </a:endParaRPr>
          </a:p>
        </p:txBody>
      </p:sp>
      <p:sp>
        <p:nvSpPr>
          <p:cNvPr id="69" name="Rectangle 68"/>
          <p:cNvSpPr/>
          <p:nvPr/>
        </p:nvSpPr>
        <p:spPr>
          <a:xfrm>
            <a:off x="2761830" y="1388743"/>
            <a:ext cx="2958750" cy="1384995"/>
          </a:xfrm>
          <a:prstGeom prst="rect">
            <a:avLst/>
          </a:prstGeom>
        </p:spPr>
        <p:txBody>
          <a:bodyPr wrap="square">
            <a:spAutoFit/>
          </a:bodyPr>
          <a:lstStyle/>
          <a:p>
            <a:r>
              <a:rPr lang="lv-LV" sz="1400" dirty="0">
                <a:solidFill>
                  <a:srgbClr val="6C6C6C"/>
                </a:solidFill>
              </a:rPr>
              <a:t>Noslēgti līgumi:</a:t>
            </a:r>
          </a:p>
          <a:p>
            <a:pPr marL="171450" lvl="0" indent="-171450">
              <a:buFont typeface="Arial" panose="020B0604020202020204" pitchFamily="34" charset="0"/>
              <a:buChar char="•"/>
            </a:pPr>
            <a:r>
              <a:rPr lang="lv-LV" sz="1400" dirty="0">
                <a:solidFill>
                  <a:srgbClr val="6C6C6C"/>
                </a:solidFill>
              </a:rPr>
              <a:t>Arheoloģija</a:t>
            </a:r>
          </a:p>
          <a:p>
            <a:pPr marL="171450" lvl="0" indent="-171450">
              <a:buFont typeface="Arial" panose="020B0604020202020204" pitchFamily="34" charset="0"/>
              <a:buChar char="•"/>
            </a:pPr>
            <a:r>
              <a:rPr lang="lv-LV" sz="1400" dirty="0">
                <a:solidFill>
                  <a:srgbClr val="6C6C6C"/>
                </a:solidFill>
              </a:rPr>
              <a:t>Tehniskā ekspertīze</a:t>
            </a:r>
          </a:p>
          <a:p>
            <a:pPr marL="171450" lvl="0" indent="-171450">
              <a:buFont typeface="Arial" panose="020B0604020202020204" pitchFamily="34" charset="0"/>
              <a:buChar char="•"/>
            </a:pPr>
            <a:r>
              <a:rPr lang="lv-LV" sz="1400" dirty="0">
                <a:solidFill>
                  <a:srgbClr val="6C6C6C"/>
                </a:solidFill>
              </a:rPr>
              <a:t>Ierīcība, mērniecība, vērtēšana</a:t>
            </a:r>
          </a:p>
          <a:p>
            <a:pPr marL="171450" lvl="0" indent="-171450">
              <a:buFont typeface="Arial" panose="020B0604020202020204" pitchFamily="34" charset="0"/>
              <a:buChar char="•"/>
            </a:pPr>
            <a:r>
              <a:rPr lang="lv-LV" sz="1400" dirty="0">
                <a:solidFill>
                  <a:srgbClr val="6C6C6C"/>
                </a:solidFill>
              </a:rPr>
              <a:t>Projektēšana</a:t>
            </a:r>
          </a:p>
          <a:p>
            <a:pPr marL="171450" lvl="0" indent="-171450">
              <a:buFont typeface="Arial" panose="020B0604020202020204" pitchFamily="34" charset="0"/>
              <a:buChar char="•"/>
            </a:pPr>
            <a:r>
              <a:rPr lang="lv-LV" sz="1400" dirty="0">
                <a:solidFill>
                  <a:srgbClr val="6C6C6C"/>
                </a:solidFill>
              </a:rPr>
              <a:t>Būvniecība</a:t>
            </a:r>
          </a:p>
        </p:txBody>
      </p:sp>
      <p:cxnSp>
        <p:nvCxnSpPr>
          <p:cNvPr id="70" name="Straight Connector 69"/>
          <p:cNvCxnSpPr/>
          <p:nvPr/>
        </p:nvCxnSpPr>
        <p:spPr>
          <a:xfrm>
            <a:off x="2761830" y="1387925"/>
            <a:ext cx="21043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684727" y="4573582"/>
            <a:ext cx="595035" cy="307777"/>
          </a:xfrm>
          <a:prstGeom prst="rect">
            <a:avLst/>
          </a:prstGeom>
          <a:noFill/>
        </p:spPr>
        <p:txBody>
          <a:bodyPr wrap="none" rtlCol="0">
            <a:spAutoFit/>
          </a:bodyPr>
          <a:lstStyle/>
          <a:p>
            <a:pPr algn="ctr"/>
            <a:r>
              <a:rPr lang="lv-LV" sz="1400" b="1" dirty="0">
                <a:solidFill>
                  <a:srgbClr val="0A0A0A"/>
                </a:solidFill>
              </a:rPr>
              <a:t>2018</a:t>
            </a:r>
            <a:endParaRPr lang="id-ID" sz="1400" b="1" dirty="0">
              <a:solidFill>
                <a:srgbClr val="0A0A0A"/>
              </a:solidFill>
            </a:endParaRPr>
          </a:p>
        </p:txBody>
      </p:sp>
      <p:sp>
        <p:nvSpPr>
          <p:cNvPr id="72" name="Rectangle 71"/>
          <p:cNvSpPr/>
          <p:nvPr/>
        </p:nvSpPr>
        <p:spPr>
          <a:xfrm>
            <a:off x="5208240" y="4882177"/>
            <a:ext cx="2129538" cy="523220"/>
          </a:xfrm>
          <a:prstGeom prst="rect">
            <a:avLst/>
          </a:prstGeom>
        </p:spPr>
        <p:txBody>
          <a:bodyPr wrap="square">
            <a:spAutoFit/>
          </a:bodyPr>
          <a:lstStyle/>
          <a:p>
            <a:r>
              <a:rPr lang="lv-LV" sz="1400" dirty="0">
                <a:solidFill>
                  <a:srgbClr val="6C6C6C"/>
                </a:solidFill>
              </a:rPr>
              <a:t>Izstrādāts būvprojekts Rail Baltica RIX stacijai</a:t>
            </a:r>
          </a:p>
        </p:txBody>
      </p:sp>
      <p:cxnSp>
        <p:nvCxnSpPr>
          <p:cNvPr id="73" name="Straight Connector 72"/>
          <p:cNvCxnSpPr/>
          <p:nvPr/>
        </p:nvCxnSpPr>
        <p:spPr>
          <a:xfrm>
            <a:off x="5208241" y="4881359"/>
            <a:ext cx="154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571044" y="1034313"/>
            <a:ext cx="595035" cy="307777"/>
          </a:xfrm>
          <a:prstGeom prst="rect">
            <a:avLst/>
          </a:prstGeom>
          <a:noFill/>
        </p:spPr>
        <p:txBody>
          <a:bodyPr wrap="none" rtlCol="0">
            <a:spAutoFit/>
          </a:bodyPr>
          <a:lstStyle/>
          <a:p>
            <a:pPr algn="ctr"/>
            <a:r>
              <a:rPr lang="id-ID" sz="1400" b="1" dirty="0">
                <a:solidFill>
                  <a:srgbClr val="0A0A0A"/>
                </a:solidFill>
              </a:rPr>
              <a:t>20</a:t>
            </a:r>
            <a:r>
              <a:rPr lang="lv-LV" sz="1400" b="1" dirty="0">
                <a:solidFill>
                  <a:srgbClr val="0A0A0A"/>
                </a:solidFill>
              </a:rPr>
              <a:t>19</a:t>
            </a:r>
            <a:endParaRPr lang="id-ID" sz="1400" b="1" dirty="0">
              <a:solidFill>
                <a:srgbClr val="0A0A0A"/>
              </a:solidFill>
            </a:endParaRPr>
          </a:p>
        </p:txBody>
      </p:sp>
      <p:sp>
        <p:nvSpPr>
          <p:cNvPr id="75" name="Rectangle 74"/>
          <p:cNvSpPr/>
          <p:nvPr/>
        </p:nvSpPr>
        <p:spPr>
          <a:xfrm>
            <a:off x="6027411" y="1354748"/>
            <a:ext cx="4230031" cy="954107"/>
          </a:xfrm>
          <a:prstGeom prst="rect">
            <a:avLst/>
          </a:prstGeom>
        </p:spPr>
        <p:txBody>
          <a:bodyPr wrap="square">
            <a:spAutoFit/>
          </a:bodyPr>
          <a:lstStyle/>
          <a:p>
            <a:pPr lvl="0"/>
            <a:r>
              <a:rPr lang="lv-LV" sz="1400" dirty="0">
                <a:solidFill>
                  <a:srgbClr val="6C6C6C"/>
                </a:solidFill>
              </a:rPr>
              <a:t>Izstrādāti būvprojekti:</a:t>
            </a:r>
          </a:p>
          <a:p>
            <a:pPr marL="171450" lvl="0" indent="-171450">
              <a:buFont typeface="Arial" panose="020B0604020202020204" pitchFamily="34" charset="0"/>
              <a:buChar char="•"/>
            </a:pPr>
            <a:r>
              <a:rPr lang="lv-LV" sz="1400" dirty="0">
                <a:solidFill>
                  <a:srgbClr val="6C6C6C"/>
                </a:solidFill>
              </a:rPr>
              <a:t>Rīgas Centrālās stacijas un RIX savienojumam</a:t>
            </a:r>
          </a:p>
          <a:p>
            <a:pPr marL="171450" lvl="0" indent="-171450">
              <a:buFont typeface="Arial" panose="020B0604020202020204" pitchFamily="34" charset="0"/>
              <a:buChar char="•"/>
            </a:pPr>
            <a:r>
              <a:rPr lang="lv-LV" sz="1400" dirty="0">
                <a:solidFill>
                  <a:srgbClr val="6C6C6C"/>
                </a:solidFill>
              </a:rPr>
              <a:t>Rail Baltica trases Centrālajai daļai</a:t>
            </a:r>
          </a:p>
          <a:p>
            <a:pPr lvl="0"/>
            <a:endParaRPr lang="lv-LV" sz="1400" dirty="0">
              <a:solidFill>
                <a:srgbClr val="6C6C6C"/>
              </a:solidFill>
            </a:endParaRPr>
          </a:p>
        </p:txBody>
      </p:sp>
      <p:cxnSp>
        <p:nvCxnSpPr>
          <p:cNvPr id="76" name="Straight Connector 75"/>
          <p:cNvCxnSpPr/>
          <p:nvPr/>
        </p:nvCxnSpPr>
        <p:spPr>
          <a:xfrm>
            <a:off x="6094562" y="1342090"/>
            <a:ext cx="154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762047" y="4584570"/>
            <a:ext cx="1120821" cy="307777"/>
          </a:xfrm>
          <a:prstGeom prst="rect">
            <a:avLst/>
          </a:prstGeom>
          <a:noFill/>
        </p:spPr>
        <p:txBody>
          <a:bodyPr wrap="none" rtlCol="0">
            <a:spAutoFit/>
          </a:bodyPr>
          <a:lstStyle/>
          <a:p>
            <a:pPr algn="ctr"/>
            <a:r>
              <a:rPr lang="lv-LV" sz="1400" b="1" dirty="0">
                <a:solidFill>
                  <a:srgbClr val="0A0A0A"/>
                </a:solidFill>
              </a:rPr>
              <a:t>2020 -2022</a:t>
            </a:r>
            <a:endParaRPr lang="id-ID" sz="1400" b="1" dirty="0">
              <a:solidFill>
                <a:srgbClr val="0A0A0A"/>
              </a:solidFill>
            </a:endParaRPr>
          </a:p>
        </p:txBody>
      </p:sp>
      <p:sp>
        <p:nvSpPr>
          <p:cNvPr id="78" name="Rectangle 77"/>
          <p:cNvSpPr/>
          <p:nvPr/>
        </p:nvSpPr>
        <p:spPr>
          <a:xfrm>
            <a:off x="8534844" y="4877141"/>
            <a:ext cx="2864725" cy="2000548"/>
          </a:xfrm>
          <a:prstGeom prst="rect">
            <a:avLst/>
          </a:prstGeom>
        </p:spPr>
        <p:txBody>
          <a:bodyPr wrap="square">
            <a:spAutoFit/>
          </a:bodyPr>
          <a:lstStyle/>
          <a:p>
            <a:r>
              <a:rPr lang="lv-LV" sz="1400" dirty="0">
                <a:solidFill>
                  <a:srgbClr val="6C6C6C"/>
                </a:solidFill>
              </a:rPr>
              <a:t>Noris:</a:t>
            </a:r>
          </a:p>
          <a:p>
            <a:pPr marL="171450" indent="-171450">
              <a:buFont typeface="Arial" panose="020B0604020202020204" pitchFamily="34" charset="0"/>
              <a:buChar char="•"/>
            </a:pPr>
            <a:r>
              <a:rPr lang="lv-LV" sz="1400" dirty="0">
                <a:solidFill>
                  <a:srgbClr val="6C6C6C"/>
                </a:solidFill>
              </a:rPr>
              <a:t>Rīgas Centrālās stacijas pārbūve</a:t>
            </a:r>
          </a:p>
          <a:p>
            <a:pPr marL="171450" indent="-171450">
              <a:buFont typeface="Arial" panose="020B0604020202020204" pitchFamily="34" charset="0"/>
              <a:buChar char="•"/>
            </a:pPr>
            <a:r>
              <a:rPr lang="lv-LV" sz="1400" dirty="0">
                <a:solidFill>
                  <a:srgbClr val="6C6C6C"/>
                </a:solidFill>
              </a:rPr>
              <a:t>Rail Baltica RIX stacijas būvniecība</a:t>
            </a:r>
          </a:p>
          <a:p>
            <a:pPr marL="171450" indent="-171450">
              <a:buFont typeface="Arial" panose="020B0604020202020204" pitchFamily="34" charset="0"/>
              <a:buChar char="•"/>
            </a:pPr>
            <a:r>
              <a:rPr lang="lv-LV" sz="1400" dirty="0">
                <a:solidFill>
                  <a:srgbClr val="6C6C6C"/>
                </a:solidFill>
              </a:rPr>
              <a:t>Rīgas Centrālās stacijas un RIX savienojuma būvniecības 1 kārta</a:t>
            </a:r>
          </a:p>
          <a:p>
            <a:pPr marL="171450" indent="-171450">
              <a:buFont typeface="Arial" panose="020B0604020202020204" pitchFamily="34" charset="0"/>
              <a:buChar char="•"/>
            </a:pPr>
            <a:endParaRPr lang="id-ID" sz="1200" dirty="0">
              <a:solidFill>
                <a:srgbClr val="6C6C6C"/>
              </a:solidFill>
            </a:endParaRPr>
          </a:p>
        </p:txBody>
      </p:sp>
      <p:cxnSp>
        <p:nvCxnSpPr>
          <p:cNvPr id="79" name="Straight Connector 78"/>
          <p:cNvCxnSpPr/>
          <p:nvPr/>
        </p:nvCxnSpPr>
        <p:spPr>
          <a:xfrm>
            <a:off x="8548456" y="4892347"/>
            <a:ext cx="154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570244" y="241388"/>
            <a:ext cx="8561359" cy="523220"/>
          </a:xfrm>
          <a:prstGeom prst="rect">
            <a:avLst/>
          </a:prstGeom>
          <a:noFill/>
        </p:spPr>
        <p:txBody>
          <a:bodyPr wrap="square" rtlCol="0">
            <a:spAutoFit/>
          </a:bodyPr>
          <a:lstStyle/>
          <a:p>
            <a:pPr algn="r"/>
            <a:r>
              <a:rPr lang="lv-LV" sz="2800" dirty="0" smtClean="0">
                <a:solidFill>
                  <a:srgbClr val="0A0A0A"/>
                </a:solidFill>
                <a:latin typeface="Nexa Black" pitchFamily="50" charset="-70"/>
              </a:rPr>
              <a:t>Rail Baltica pirmās kārtas ieviešanas laika grafiks</a:t>
            </a:r>
            <a:endParaRPr lang="id-ID" sz="2800" dirty="0">
              <a:solidFill>
                <a:srgbClr val="0A0A0A"/>
              </a:solidFill>
              <a:latin typeface="Nexa Black" pitchFamily="50" charset="-70"/>
            </a:endParaRPr>
          </a:p>
        </p:txBody>
      </p:sp>
      <p:sp>
        <p:nvSpPr>
          <p:cNvPr id="85" name="Rectangle 84"/>
          <p:cNvSpPr/>
          <p:nvPr/>
        </p:nvSpPr>
        <p:spPr>
          <a:xfrm>
            <a:off x="1725220" y="4877141"/>
            <a:ext cx="2243491" cy="1384995"/>
          </a:xfrm>
          <a:prstGeom prst="rect">
            <a:avLst/>
          </a:prstGeom>
          <a:noFill/>
        </p:spPr>
        <p:txBody>
          <a:bodyPr wrap="square">
            <a:spAutoFit/>
          </a:bodyPr>
          <a:lstStyle/>
          <a:p>
            <a:r>
              <a:rPr lang="lv-LV" sz="1400" dirty="0">
                <a:solidFill>
                  <a:srgbClr val="6C6C6C"/>
                </a:solidFill>
              </a:rPr>
              <a:t>Noteikta trase Latvijā</a:t>
            </a:r>
          </a:p>
          <a:p>
            <a:endParaRPr lang="lv-LV" sz="1400" dirty="0">
              <a:solidFill>
                <a:srgbClr val="6C6C6C"/>
              </a:solidFill>
            </a:endParaRPr>
          </a:p>
          <a:p>
            <a:r>
              <a:rPr lang="lv-LV" sz="1400" dirty="0">
                <a:solidFill>
                  <a:srgbClr val="6C6C6C"/>
                </a:solidFill>
              </a:rPr>
              <a:t>Metu konkurss</a:t>
            </a:r>
          </a:p>
          <a:p>
            <a:endParaRPr lang="lv-LV" sz="1400" dirty="0">
              <a:solidFill>
                <a:srgbClr val="6C6C6C"/>
              </a:solidFill>
            </a:endParaRPr>
          </a:p>
          <a:p>
            <a:r>
              <a:rPr lang="lv-LV" sz="1400" dirty="0">
                <a:solidFill>
                  <a:srgbClr val="6C6C6C"/>
                </a:solidFill>
              </a:rPr>
              <a:t>Izsludināta RIX iepirkuma 1 kārta</a:t>
            </a:r>
          </a:p>
        </p:txBody>
      </p:sp>
      <p:sp>
        <p:nvSpPr>
          <p:cNvPr id="11" name="Rectangle 10"/>
          <p:cNvSpPr/>
          <p:nvPr/>
        </p:nvSpPr>
        <p:spPr>
          <a:xfrm>
            <a:off x="4567988" y="2609221"/>
            <a:ext cx="1367231" cy="954107"/>
          </a:xfrm>
          <a:prstGeom prst="rect">
            <a:avLst/>
          </a:prstGeom>
        </p:spPr>
        <p:txBody>
          <a:bodyPr wrap="square">
            <a:spAutoFit/>
          </a:bodyPr>
          <a:lstStyle/>
          <a:p>
            <a:pPr lvl="0"/>
            <a:r>
              <a:rPr lang="lv-LV" sz="1400" dirty="0">
                <a:solidFill>
                  <a:srgbClr val="6C6C6C"/>
                </a:solidFill>
              </a:rPr>
              <a:t>Uzsākta nekustamo īpašumu atsavināšana</a:t>
            </a:r>
          </a:p>
        </p:txBody>
      </p:sp>
      <p:sp>
        <p:nvSpPr>
          <p:cNvPr id="82" name="Freeform 326"/>
          <p:cNvSpPr>
            <a:spLocks noEditPoints="1"/>
          </p:cNvSpPr>
          <p:nvPr/>
        </p:nvSpPr>
        <p:spPr bwMode="auto">
          <a:xfrm>
            <a:off x="952561" y="3474738"/>
            <a:ext cx="233117" cy="33503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id-ID"/>
          </a:p>
        </p:txBody>
      </p:sp>
      <p:grpSp>
        <p:nvGrpSpPr>
          <p:cNvPr id="84" name="Group 83"/>
          <p:cNvGrpSpPr/>
          <p:nvPr/>
        </p:nvGrpSpPr>
        <p:grpSpPr>
          <a:xfrm>
            <a:off x="4076762" y="2774071"/>
            <a:ext cx="391540" cy="353355"/>
            <a:chOff x="6216650" y="404813"/>
            <a:chExt cx="1025526" cy="925513"/>
          </a:xfrm>
          <a:solidFill>
            <a:schemeClr val="bg1"/>
          </a:solidFill>
        </p:grpSpPr>
        <p:sp>
          <p:nvSpPr>
            <p:cNvPr id="86" name="Freeform 5"/>
            <p:cNvSpPr>
              <a:spLocks noEditPoints="1"/>
            </p:cNvSpPr>
            <p:nvPr/>
          </p:nvSpPr>
          <p:spPr bwMode="auto">
            <a:xfrm>
              <a:off x="6216650" y="404813"/>
              <a:ext cx="747713" cy="925513"/>
            </a:xfrm>
            <a:custGeom>
              <a:avLst/>
              <a:gdLst>
                <a:gd name="T0" fmla="*/ 436 w 471"/>
                <a:gd name="T1" fmla="*/ 547 h 583"/>
                <a:gd name="T2" fmla="*/ 35 w 471"/>
                <a:gd name="T3" fmla="*/ 547 h 583"/>
                <a:gd name="T4" fmla="*/ 35 w 471"/>
                <a:gd name="T5" fmla="*/ 140 h 583"/>
                <a:gd name="T6" fmla="*/ 140 w 471"/>
                <a:gd name="T7" fmla="*/ 140 h 583"/>
                <a:gd name="T8" fmla="*/ 140 w 471"/>
                <a:gd name="T9" fmla="*/ 35 h 583"/>
                <a:gd name="T10" fmla="*/ 436 w 471"/>
                <a:gd name="T11" fmla="*/ 35 h 583"/>
                <a:gd name="T12" fmla="*/ 436 w 471"/>
                <a:gd name="T13" fmla="*/ 186 h 583"/>
                <a:gd name="T14" fmla="*/ 471 w 471"/>
                <a:gd name="T15" fmla="*/ 150 h 583"/>
                <a:gd name="T16" fmla="*/ 471 w 471"/>
                <a:gd name="T17" fmla="*/ 0 h 583"/>
                <a:gd name="T18" fmla="*/ 124 w 471"/>
                <a:gd name="T19" fmla="*/ 0 h 583"/>
                <a:gd name="T20" fmla="*/ 0 w 471"/>
                <a:gd name="T21" fmla="*/ 124 h 583"/>
                <a:gd name="T22" fmla="*/ 0 w 471"/>
                <a:gd name="T23" fmla="*/ 583 h 583"/>
                <a:gd name="T24" fmla="*/ 471 w 471"/>
                <a:gd name="T25" fmla="*/ 583 h 583"/>
                <a:gd name="T26" fmla="*/ 471 w 471"/>
                <a:gd name="T27" fmla="*/ 399 h 583"/>
                <a:gd name="T28" fmla="*/ 436 w 471"/>
                <a:gd name="T29" fmla="*/ 435 h 583"/>
                <a:gd name="T30" fmla="*/ 436 w 471"/>
                <a:gd name="T31" fmla="*/ 547 h 583"/>
                <a:gd name="T32" fmla="*/ 52 w 471"/>
                <a:gd name="T33" fmla="*/ 122 h 583"/>
                <a:gd name="T34" fmla="*/ 123 w 471"/>
                <a:gd name="T35" fmla="*/ 51 h 583"/>
                <a:gd name="T36" fmla="*/ 123 w 471"/>
                <a:gd name="T37" fmla="*/ 122 h 583"/>
                <a:gd name="T38" fmla="*/ 52 w 471"/>
                <a:gd name="T39" fmla="*/ 12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1" h="583">
                  <a:moveTo>
                    <a:pt x="436" y="547"/>
                  </a:moveTo>
                  <a:lnTo>
                    <a:pt x="35" y="547"/>
                  </a:lnTo>
                  <a:lnTo>
                    <a:pt x="35" y="140"/>
                  </a:lnTo>
                  <a:lnTo>
                    <a:pt x="140" y="140"/>
                  </a:lnTo>
                  <a:lnTo>
                    <a:pt x="140" y="35"/>
                  </a:lnTo>
                  <a:lnTo>
                    <a:pt x="436" y="35"/>
                  </a:lnTo>
                  <a:lnTo>
                    <a:pt x="436" y="186"/>
                  </a:lnTo>
                  <a:lnTo>
                    <a:pt x="471" y="150"/>
                  </a:lnTo>
                  <a:lnTo>
                    <a:pt x="471" y="0"/>
                  </a:lnTo>
                  <a:lnTo>
                    <a:pt x="124" y="0"/>
                  </a:lnTo>
                  <a:lnTo>
                    <a:pt x="0" y="124"/>
                  </a:lnTo>
                  <a:lnTo>
                    <a:pt x="0" y="583"/>
                  </a:lnTo>
                  <a:lnTo>
                    <a:pt x="471" y="583"/>
                  </a:lnTo>
                  <a:lnTo>
                    <a:pt x="471" y="399"/>
                  </a:lnTo>
                  <a:lnTo>
                    <a:pt x="436" y="435"/>
                  </a:lnTo>
                  <a:lnTo>
                    <a:pt x="436" y="547"/>
                  </a:lnTo>
                  <a:close/>
                  <a:moveTo>
                    <a:pt x="52" y="122"/>
                  </a:moveTo>
                  <a:lnTo>
                    <a:pt x="123" y="51"/>
                  </a:lnTo>
                  <a:lnTo>
                    <a:pt x="123" y="122"/>
                  </a:lnTo>
                  <a:lnTo>
                    <a:pt x="52"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Rectangle 6"/>
            <p:cNvSpPr>
              <a:spLocks noChangeArrowheads="1"/>
            </p:cNvSpPr>
            <p:nvPr/>
          </p:nvSpPr>
          <p:spPr bwMode="auto">
            <a:xfrm>
              <a:off x="6384925" y="684213"/>
              <a:ext cx="411163"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Rectangle 7"/>
            <p:cNvSpPr>
              <a:spLocks noChangeArrowheads="1"/>
            </p:cNvSpPr>
            <p:nvPr/>
          </p:nvSpPr>
          <p:spPr bwMode="auto">
            <a:xfrm>
              <a:off x="6384925" y="801688"/>
              <a:ext cx="33178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Rectangle 8"/>
            <p:cNvSpPr>
              <a:spLocks noChangeArrowheads="1"/>
            </p:cNvSpPr>
            <p:nvPr/>
          </p:nvSpPr>
          <p:spPr bwMode="auto">
            <a:xfrm>
              <a:off x="6384925" y="923925"/>
              <a:ext cx="24288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9"/>
            <p:cNvSpPr>
              <a:spLocks noEditPoints="1"/>
            </p:cNvSpPr>
            <p:nvPr/>
          </p:nvSpPr>
          <p:spPr bwMode="auto">
            <a:xfrm>
              <a:off x="6640513" y="563563"/>
              <a:ext cx="601663" cy="604838"/>
            </a:xfrm>
            <a:custGeom>
              <a:avLst/>
              <a:gdLst>
                <a:gd name="T0" fmla="*/ 204 w 379"/>
                <a:gd name="T1" fmla="*/ 50 h 381"/>
                <a:gd name="T2" fmla="*/ 169 w 379"/>
                <a:gd name="T3" fmla="*/ 86 h 381"/>
                <a:gd name="T4" fmla="*/ 36 w 379"/>
                <a:gd name="T5" fmla="*/ 218 h 381"/>
                <a:gd name="T6" fmla="*/ 0 w 379"/>
                <a:gd name="T7" fmla="*/ 381 h 381"/>
                <a:gd name="T8" fmla="*/ 161 w 379"/>
                <a:gd name="T9" fmla="*/ 343 h 381"/>
                <a:gd name="T10" fmla="*/ 169 w 379"/>
                <a:gd name="T11" fmla="*/ 335 h 381"/>
                <a:gd name="T12" fmla="*/ 204 w 379"/>
                <a:gd name="T13" fmla="*/ 299 h 381"/>
                <a:gd name="T14" fmla="*/ 379 w 379"/>
                <a:gd name="T15" fmla="*/ 125 h 381"/>
                <a:gd name="T16" fmla="*/ 254 w 379"/>
                <a:gd name="T17" fmla="*/ 0 h 381"/>
                <a:gd name="T18" fmla="*/ 204 w 379"/>
                <a:gd name="T19" fmla="*/ 50 h 381"/>
                <a:gd name="T20" fmla="*/ 316 w 379"/>
                <a:gd name="T21" fmla="*/ 97 h 381"/>
                <a:gd name="T22" fmla="*/ 122 w 379"/>
                <a:gd name="T23" fmla="*/ 290 h 381"/>
                <a:gd name="T24" fmla="*/ 93 w 379"/>
                <a:gd name="T25" fmla="*/ 262 h 381"/>
                <a:gd name="T26" fmla="*/ 287 w 379"/>
                <a:gd name="T27" fmla="*/ 68 h 381"/>
                <a:gd name="T28" fmla="*/ 316 w 379"/>
                <a:gd name="T29" fmla="*/ 97 h 381"/>
                <a:gd name="T30" fmla="*/ 85 w 379"/>
                <a:gd name="T31" fmla="*/ 254 h 381"/>
                <a:gd name="T32" fmla="*/ 60 w 379"/>
                <a:gd name="T33" fmla="*/ 229 h 381"/>
                <a:gd name="T34" fmla="*/ 254 w 379"/>
                <a:gd name="T35" fmla="*/ 35 h 381"/>
                <a:gd name="T36" fmla="*/ 279 w 379"/>
                <a:gd name="T37" fmla="*/ 60 h 381"/>
                <a:gd name="T38" fmla="*/ 85 w 379"/>
                <a:gd name="T39" fmla="*/ 254 h 381"/>
                <a:gd name="T40" fmla="*/ 76 w 379"/>
                <a:gd name="T41" fmla="*/ 262 h 381"/>
                <a:gd name="T42" fmla="*/ 76 w 379"/>
                <a:gd name="T43" fmla="*/ 262 h 381"/>
                <a:gd name="T44" fmla="*/ 122 w 379"/>
                <a:gd name="T45" fmla="*/ 308 h 381"/>
                <a:gd name="T46" fmla="*/ 122 w 379"/>
                <a:gd name="T47" fmla="*/ 308 h 381"/>
                <a:gd name="T48" fmla="*/ 137 w 379"/>
                <a:gd name="T49" fmla="*/ 323 h 381"/>
                <a:gd name="T50" fmla="*/ 78 w 379"/>
                <a:gd name="T51" fmla="*/ 337 h 381"/>
                <a:gd name="T52" fmla="*/ 43 w 379"/>
                <a:gd name="T53" fmla="*/ 301 h 381"/>
                <a:gd name="T54" fmla="*/ 56 w 379"/>
                <a:gd name="T55" fmla="*/ 242 h 381"/>
                <a:gd name="T56" fmla="*/ 76 w 379"/>
                <a:gd name="T57" fmla="*/ 262 h 381"/>
                <a:gd name="T58" fmla="*/ 150 w 379"/>
                <a:gd name="T59" fmla="*/ 319 h 381"/>
                <a:gd name="T60" fmla="*/ 131 w 379"/>
                <a:gd name="T61" fmla="*/ 299 h 381"/>
                <a:gd name="T62" fmla="*/ 324 w 379"/>
                <a:gd name="T63" fmla="*/ 105 h 381"/>
                <a:gd name="T64" fmla="*/ 345 w 379"/>
                <a:gd name="T65" fmla="*/ 125 h 381"/>
                <a:gd name="T66" fmla="*/ 150 w 379"/>
                <a:gd name="T67" fmla="*/ 31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9" h="381">
                  <a:moveTo>
                    <a:pt x="204" y="50"/>
                  </a:moveTo>
                  <a:lnTo>
                    <a:pt x="169" y="86"/>
                  </a:lnTo>
                  <a:lnTo>
                    <a:pt x="36" y="218"/>
                  </a:lnTo>
                  <a:lnTo>
                    <a:pt x="0" y="381"/>
                  </a:lnTo>
                  <a:lnTo>
                    <a:pt x="161" y="343"/>
                  </a:lnTo>
                  <a:lnTo>
                    <a:pt x="169" y="335"/>
                  </a:lnTo>
                  <a:lnTo>
                    <a:pt x="204" y="299"/>
                  </a:lnTo>
                  <a:lnTo>
                    <a:pt x="379" y="125"/>
                  </a:lnTo>
                  <a:lnTo>
                    <a:pt x="254" y="0"/>
                  </a:lnTo>
                  <a:lnTo>
                    <a:pt x="204" y="50"/>
                  </a:lnTo>
                  <a:close/>
                  <a:moveTo>
                    <a:pt x="316" y="97"/>
                  </a:moveTo>
                  <a:lnTo>
                    <a:pt x="122" y="290"/>
                  </a:lnTo>
                  <a:lnTo>
                    <a:pt x="93" y="262"/>
                  </a:lnTo>
                  <a:lnTo>
                    <a:pt x="287" y="68"/>
                  </a:lnTo>
                  <a:lnTo>
                    <a:pt x="316" y="97"/>
                  </a:lnTo>
                  <a:close/>
                  <a:moveTo>
                    <a:pt x="85" y="254"/>
                  </a:moveTo>
                  <a:lnTo>
                    <a:pt x="60" y="229"/>
                  </a:lnTo>
                  <a:lnTo>
                    <a:pt x="254" y="35"/>
                  </a:lnTo>
                  <a:lnTo>
                    <a:pt x="279" y="60"/>
                  </a:lnTo>
                  <a:lnTo>
                    <a:pt x="85" y="254"/>
                  </a:lnTo>
                  <a:close/>
                  <a:moveTo>
                    <a:pt x="76" y="262"/>
                  </a:moveTo>
                  <a:lnTo>
                    <a:pt x="76" y="262"/>
                  </a:lnTo>
                  <a:lnTo>
                    <a:pt x="122" y="308"/>
                  </a:lnTo>
                  <a:lnTo>
                    <a:pt x="122" y="308"/>
                  </a:lnTo>
                  <a:lnTo>
                    <a:pt x="137" y="323"/>
                  </a:lnTo>
                  <a:lnTo>
                    <a:pt x="78" y="337"/>
                  </a:lnTo>
                  <a:lnTo>
                    <a:pt x="43" y="301"/>
                  </a:lnTo>
                  <a:lnTo>
                    <a:pt x="56" y="242"/>
                  </a:lnTo>
                  <a:lnTo>
                    <a:pt x="76" y="262"/>
                  </a:lnTo>
                  <a:close/>
                  <a:moveTo>
                    <a:pt x="150" y="319"/>
                  </a:moveTo>
                  <a:lnTo>
                    <a:pt x="131" y="299"/>
                  </a:lnTo>
                  <a:lnTo>
                    <a:pt x="324" y="105"/>
                  </a:lnTo>
                  <a:lnTo>
                    <a:pt x="345" y="125"/>
                  </a:lnTo>
                  <a:lnTo>
                    <a:pt x="150" y="3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98" name="Picture 3" descr="C:\Users\ilukstin\Dropbox\Vizuālā identitāte\EDZL piktogrammas\PNG\projektesana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1446" y="4032515"/>
            <a:ext cx="418268" cy="41826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 descr="C:\Users\ilukstin\Dropbox\Vizuālā identitāte\EDZL piktogrammas\PNG\projektesana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9368" y="2727371"/>
            <a:ext cx="418268" cy="41826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C:\Users\ilukstin\Dropbox\Vizuālā identitāte\EDZL piktogrammas\PNG\buvnieciba2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6715" y="4023326"/>
            <a:ext cx="436646" cy="436646"/>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a:xfrm>
            <a:off x="10983801" y="3492569"/>
            <a:ext cx="291536" cy="29937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089368" y="2770991"/>
            <a:ext cx="2205341" cy="738664"/>
          </a:xfrm>
          <a:prstGeom prst="rect">
            <a:avLst/>
          </a:prstGeom>
        </p:spPr>
        <p:txBody>
          <a:bodyPr wrap="square">
            <a:spAutoFit/>
          </a:bodyPr>
          <a:lstStyle/>
          <a:p>
            <a:pPr lvl="0"/>
            <a:r>
              <a:rPr lang="lv-LV" sz="1400" dirty="0">
                <a:solidFill>
                  <a:srgbClr val="6C6C6C"/>
                </a:solidFill>
              </a:rPr>
              <a:t>Pabeigta nekustamā īpašuma atsavināšana trases Centrālajā daļā</a:t>
            </a:r>
          </a:p>
        </p:txBody>
      </p:sp>
    </p:spTree>
    <p:extLst>
      <p:ext uri="{BB962C8B-B14F-4D97-AF65-F5344CB8AC3E}">
        <p14:creationId xmlns:p14="http://schemas.microsoft.com/office/powerpoint/2010/main" val="150452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1250"/>
                                        <p:tgtEl>
                                          <p:spTgt spid="38"/>
                                        </p:tgtEl>
                                      </p:cBhvr>
                                    </p:animEffect>
                                  </p:childTnLst>
                                </p:cTn>
                              </p:par>
                            </p:childTnLst>
                          </p:cTn>
                        </p:par>
                        <p:par>
                          <p:cTn id="8" fill="hold">
                            <p:stCondLst>
                              <p:cond delay="125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250"/>
                                        <p:tgtEl>
                                          <p:spTgt spid="5"/>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circle(in)">
                                      <p:cBhvr>
                                        <p:cTn id="15" dur="1250"/>
                                        <p:tgtEl>
                                          <p:spTgt spid="40"/>
                                        </p:tgtEl>
                                      </p:cBhvr>
                                    </p:animEffect>
                                  </p:childTnLst>
                                </p:cTn>
                              </p:par>
                            </p:childTnLst>
                          </p:cTn>
                        </p:par>
                        <p:par>
                          <p:cTn id="16" fill="hold">
                            <p:stCondLst>
                              <p:cond delay="3750"/>
                            </p:stCondLst>
                            <p:childTnLst>
                              <p:par>
                                <p:cTn id="17" presetID="42" presetClass="entr" presetSubtype="0" fill="hold" grpId="0"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1000"/>
                                        <p:tgtEl>
                                          <p:spTgt spid="89"/>
                                        </p:tgtEl>
                                      </p:cBhvr>
                                    </p:animEffect>
                                    <p:anim calcmode="lin" valueType="num">
                                      <p:cBhvr>
                                        <p:cTn id="20" dur="1000" fill="hold"/>
                                        <p:tgtEl>
                                          <p:spTgt spid="89"/>
                                        </p:tgtEl>
                                        <p:attrNameLst>
                                          <p:attrName>ppt_x</p:attrName>
                                        </p:attrNameLst>
                                      </p:cBhvr>
                                      <p:tavLst>
                                        <p:tav tm="0">
                                          <p:val>
                                            <p:strVal val="#ppt_x"/>
                                          </p:val>
                                        </p:tav>
                                        <p:tav tm="100000">
                                          <p:val>
                                            <p:strVal val="#ppt_x"/>
                                          </p:val>
                                        </p:tav>
                                      </p:tavLst>
                                    </p:anim>
                                    <p:anim calcmode="lin" valueType="num">
                                      <p:cBhvr>
                                        <p:cTn id="21" dur="1000" fill="hold"/>
                                        <p:tgtEl>
                                          <p:spTgt spid="89"/>
                                        </p:tgtEl>
                                        <p:attrNameLst>
                                          <p:attrName>ppt_y</p:attrName>
                                        </p:attrNameLst>
                                      </p:cBhvr>
                                      <p:tavLst>
                                        <p:tav tm="0">
                                          <p:val>
                                            <p:strVal val="#ppt_y+.1"/>
                                          </p:val>
                                        </p:tav>
                                        <p:tav tm="100000">
                                          <p:val>
                                            <p:strVal val="#ppt_y"/>
                                          </p:val>
                                        </p:tav>
                                      </p:tavLst>
                                    </p:anim>
                                  </p:childTnLst>
                                </p:cTn>
                              </p:par>
                            </p:childTnLst>
                          </p:cTn>
                        </p:par>
                        <p:par>
                          <p:cTn id="22" fill="hold">
                            <p:stCondLst>
                              <p:cond delay="475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475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4750"/>
                            </p:stCondLst>
                            <p:childTnLst>
                              <p:par>
                                <p:cTn id="29" presetID="2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par>
                          <p:cTn id="32" fill="hold">
                            <p:stCondLst>
                              <p:cond delay="5250"/>
                            </p:stCondLst>
                            <p:childTnLst>
                              <p:par>
                                <p:cTn id="33" presetID="2" presetClass="entr" presetSubtype="8"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0-#ppt_w/2"/>
                                          </p:val>
                                        </p:tav>
                                        <p:tav tm="100000">
                                          <p:val>
                                            <p:strVal val="#ppt_x"/>
                                          </p:val>
                                        </p:tav>
                                      </p:tavLst>
                                    </p:anim>
                                    <p:anim calcmode="lin" valueType="num">
                                      <p:cBhvr additive="base">
                                        <p:cTn id="36" dur="500" fill="hold"/>
                                        <p:tgtEl>
                                          <p:spTgt spid="65"/>
                                        </p:tgtEl>
                                        <p:attrNameLst>
                                          <p:attrName>ppt_y</p:attrName>
                                        </p:attrNameLst>
                                      </p:cBhvr>
                                      <p:tavLst>
                                        <p:tav tm="0">
                                          <p:val>
                                            <p:strVal val="#ppt_y"/>
                                          </p:val>
                                        </p:tav>
                                        <p:tav tm="100000">
                                          <p:val>
                                            <p:strVal val="#ppt_y"/>
                                          </p:val>
                                        </p:tav>
                                      </p:tavLst>
                                    </p:anim>
                                  </p:childTnLst>
                                </p:cTn>
                              </p:par>
                              <p:par>
                                <p:cTn id="37" presetID="22" presetClass="entr" presetSubtype="4"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5750"/>
                            </p:stCondLst>
                            <p:childTnLst>
                              <p:par>
                                <p:cTn id="41" presetID="10" presetClass="entr" presetSubtype="0"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fade">
                                      <p:cBhvr>
                                        <p:cTn id="43" dur="500"/>
                                        <p:tgtEl>
                                          <p:spTgt spid="85"/>
                                        </p:tgtEl>
                                      </p:cBhvr>
                                    </p:animEffect>
                                  </p:childTnLst>
                                </p:cTn>
                              </p:par>
                            </p:childTnLst>
                          </p:cTn>
                        </p:par>
                        <p:par>
                          <p:cTn id="44" fill="hold">
                            <p:stCondLst>
                              <p:cond delay="6250"/>
                            </p:stCondLst>
                            <p:childTnLst>
                              <p:par>
                                <p:cTn id="45" presetID="1"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par>
                          <p:cTn id="47" fill="hold">
                            <p:stCondLst>
                              <p:cond delay="6250"/>
                            </p:stCondLst>
                            <p:childTnLst>
                              <p:par>
                                <p:cTn id="48" presetID="22" presetClass="entr" presetSubtype="4"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par>
                          <p:cTn id="55" fill="hold">
                            <p:stCondLst>
                              <p:cond delay="7250"/>
                            </p:stCondLst>
                            <p:childTnLst>
                              <p:par>
                                <p:cTn id="56" presetID="2" presetClass="entr" presetSubtype="8"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additive="base">
                                        <p:cTn id="58" dur="500" fill="hold"/>
                                        <p:tgtEl>
                                          <p:spTgt spid="68"/>
                                        </p:tgtEl>
                                        <p:attrNameLst>
                                          <p:attrName>ppt_x</p:attrName>
                                        </p:attrNameLst>
                                      </p:cBhvr>
                                      <p:tavLst>
                                        <p:tav tm="0">
                                          <p:val>
                                            <p:strVal val="0-#ppt_w/2"/>
                                          </p:val>
                                        </p:tav>
                                        <p:tav tm="100000">
                                          <p:val>
                                            <p:strVal val="#ppt_x"/>
                                          </p:val>
                                        </p:tav>
                                      </p:tavLst>
                                    </p:anim>
                                    <p:anim calcmode="lin" valueType="num">
                                      <p:cBhvr additive="base">
                                        <p:cTn id="59" dur="500" fill="hold"/>
                                        <p:tgtEl>
                                          <p:spTgt spid="68"/>
                                        </p:tgtEl>
                                        <p:attrNameLst>
                                          <p:attrName>ppt_y</p:attrName>
                                        </p:attrNameLst>
                                      </p:cBhvr>
                                      <p:tavLst>
                                        <p:tav tm="0">
                                          <p:val>
                                            <p:strVal val="#ppt_y"/>
                                          </p:val>
                                        </p:tav>
                                        <p:tav tm="100000">
                                          <p:val>
                                            <p:strVal val="#ppt_y"/>
                                          </p:val>
                                        </p:tav>
                                      </p:tavLst>
                                    </p:anim>
                                  </p:childTnLst>
                                </p:cTn>
                              </p:par>
                              <p:par>
                                <p:cTn id="60" presetID="22" presetClass="entr" presetSubtype="4" fill="hold"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down)">
                                      <p:cBhvr>
                                        <p:cTn id="62" dur="500"/>
                                        <p:tgtEl>
                                          <p:spTgt spid="70"/>
                                        </p:tgtEl>
                                      </p:cBhvr>
                                    </p:animEffect>
                                  </p:childTnLst>
                                </p:cTn>
                              </p:par>
                            </p:childTnLst>
                          </p:cTn>
                        </p:par>
                        <p:par>
                          <p:cTn id="63" fill="hold">
                            <p:stCondLst>
                              <p:cond delay="7750"/>
                            </p:stCondLst>
                            <p:childTnLst>
                              <p:par>
                                <p:cTn id="64" presetID="10" presetClass="entr" presetSubtype="0" fill="hold" grpId="0" nodeType="after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fade">
                                      <p:cBhvr>
                                        <p:cTn id="66" dur="500"/>
                                        <p:tgtEl>
                                          <p:spTgt spid="6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8250"/>
                            </p:stCondLst>
                            <p:childTnLst>
                              <p:par>
                                <p:cTn id="71" presetID="1"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childTnLst>
                                </p:cTn>
                              </p:par>
                            </p:childTnLst>
                          </p:cTn>
                        </p:par>
                        <p:par>
                          <p:cTn id="73" fill="hold">
                            <p:stCondLst>
                              <p:cond delay="8250"/>
                            </p:stCondLst>
                            <p:childTnLst>
                              <p:par>
                                <p:cTn id="74" presetID="22" presetClass="entr" presetSubtype="4"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down)">
                                      <p:cBhvr>
                                        <p:cTn id="76" dur="500"/>
                                        <p:tgtEl>
                                          <p:spTgt spid="14"/>
                                        </p:tgtEl>
                                      </p:cBhvr>
                                    </p:animEffect>
                                  </p:childTnLst>
                                </p:cTn>
                              </p:par>
                            </p:childTnLst>
                          </p:cTn>
                        </p:par>
                        <p:par>
                          <p:cTn id="77" fill="hold">
                            <p:stCondLst>
                              <p:cond delay="8750"/>
                            </p:stCondLst>
                            <p:childTnLst>
                              <p:par>
                                <p:cTn id="78" presetID="22" presetClass="entr" presetSubtype="4"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ipe(down)">
                                      <p:cBhvr>
                                        <p:cTn id="80" dur="500"/>
                                        <p:tgtEl>
                                          <p:spTgt spid="60"/>
                                        </p:tgtEl>
                                      </p:cBhvr>
                                    </p:animEffect>
                                  </p:childTnLst>
                                </p:cTn>
                              </p:par>
                            </p:childTnLst>
                          </p:cTn>
                        </p:par>
                        <p:par>
                          <p:cTn id="81" fill="hold">
                            <p:stCondLst>
                              <p:cond delay="9250"/>
                            </p:stCondLst>
                            <p:childTnLst>
                              <p:par>
                                <p:cTn id="82" presetID="22" presetClass="entr" presetSubtype="4" fill="hold" nodeType="after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wipe(down)">
                                      <p:cBhvr>
                                        <p:cTn id="84" dur="500"/>
                                        <p:tgtEl>
                                          <p:spTgt spid="98"/>
                                        </p:tgtEl>
                                      </p:cBhvr>
                                    </p:animEffect>
                                  </p:childTnLst>
                                </p:cTn>
                              </p:par>
                            </p:childTnLst>
                          </p:cTn>
                        </p:par>
                        <p:par>
                          <p:cTn id="85" fill="hold">
                            <p:stCondLst>
                              <p:cond delay="9750"/>
                            </p:stCondLst>
                            <p:childTnLst>
                              <p:par>
                                <p:cTn id="86" presetID="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 calcmode="lin" valueType="num">
                                      <p:cBhvr additive="base">
                                        <p:cTn id="88" dur="500" fill="hold"/>
                                        <p:tgtEl>
                                          <p:spTgt spid="71"/>
                                        </p:tgtEl>
                                        <p:attrNameLst>
                                          <p:attrName>ppt_x</p:attrName>
                                        </p:attrNameLst>
                                      </p:cBhvr>
                                      <p:tavLst>
                                        <p:tav tm="0">
                                          <p:val>
                                            <p:strVal val="0-#ppt_w/2"/>
                                          </p:val>
                                        </p:tav>
                                        <p:tav tm="100000">
                                          <p:val>
                                            <p:strVal val="#ppt_x"/>
                                          </p:val>
                                        </p:tav>
                                      </p:tavLst>
                                    </p:anim>
                                    <p:anim calcmode="lin" valueType="num">
                                      <p:cBhvr additive="base">
                                        <p:cTn id="89" dur="500" fill="hold"/>
                                        <p:tgtEl>
                                          <p:spTgt spid="71"/>
                                        </p:tgtEl>
                                        <p:attrNameLst>
                                          <p:attrName>ppt_y</p:attrName>
                                        </p:attrNameLst>
                                      </p:cBhvr>
                                      <p:tavLst>
                                        <p:tav tm="0">
                                          <p:val>
                                            <p:strVal val="#ppt_y"/>
                                          </p:val>
                                        </p:tav>
                                        <p:tav tm="100000">
                                          <p:val>
                                            <p:strVal val="#ppt_y"/>
                                          </p:val>
                                        </p:tav>
                                      </p:tavLst>
                                    </p:anim>
                                  </p:childTnLst>
                                </p:cTn>
                              </p:par>
                              <p:par>
                                <p:cTn id="90" presetID="22" presetClass="entr" presetSubtype="4" fill="hold"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wipe(down)">
                                      <p:cBhvr>
                                        <p:cTn id="92" dur="500"/>
                                        <p:tgtEl>
                                          <p:spTgt spid="73"/>
                                        </p:tgtEl>
                                      </p:cBhvr>
                                    </p:animEffect>
                                  </p:childTnLst>
                                </p:cTn>
                              </p:par>
                            </p:childTnLst>
                          </p:cTn>
                        </p:par>
                        <p:par>
                          <p:cTn id="93" fill="hold">
                            <p:stCondLst>
                              <p:cond delay="10250"/>
                            </p:stCondLst>
                            <p:childTnLst>
                              <p:par>
                                <p:cTn id="94" presetID="10" presetClass="entr" presetSubtype="0" fill="hold" grpId="0" nodeType="after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fade">
                                      <p:cBhvr>
                                        <p:cTn id="96" dur="500"/>
                                        <p:tgtEl>
                                          <p:spTgt spid="72"/>
                                        </p:tgtEl>
                                      </p:cBhvr>
                                    </p:animEffect>
                                  </p:childTnLst>
                                </p:cTn>
                              </p:par>
                            </p:childTnLst>
                          </p:cTn>
                        </p:par>
                        <p:par>
                          <p:cTn id="97" fill="hold">
                            <p:stCondLst>
                              <p:cond delay="10750"/>
                            </p:stCondLst>
                            <p:childTnLst>
                              <p:par>
                                <p:cTn id="98" presetID="1" presetClass="entr" presetSubtype="0" fill="hold" grpId="0" nodeType="afterEffect">
                                  <p:stCondLst>
                                    <p:cond delay="0"/>
                                  </p:stCondLst>
                                  <p:childTnLst>
                                    <p:set>
                                      <p:cBhvr>
                                        <p:cTn id="99" dur="1" fill="hold">
                                          <p:stCondLst>
                                            <p:cond delay="0"/>
                                          </p:stCondLst>
                                        </p:cTn>
                                        <p:tgtEl>
                                          <p:spTgt spid="9"/>
                                        </p:tgtEl>
                                        <p:attrNameLst>
                                          <p:attrName>style.visibility</p:attrName>
                                        </p:attrNameLst>
                                      </p:cBhvr>
                                      <p:to>
                                        <p:strVal val="visible"/>
                                      </p:to>
                                    </p:set>
                                  </p:childTnLst>
                                </p:cTn>
                              </p:par>
                            </p:childTnLst>
                          </p:cTn>
                        </p:par>
                        <p:par>
                          <p:cTn id="100" fill="hold">
                            <p:stCondLst>
                              <p:cond delay="10750"/>
                            </p:stCondLst>
                            <p:childTnLst>
                              <p:par>
                                <p:cTn id="101" presetID="22" presetClass="entr" presetSubtype="4" fill="hold" nodeType="after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wipe(down)">
                                      <p:cBhvr>
                                        <p:cTn id="103" dur="500"/>
                                        <p:tgtEl>
                                          <p:spTgt spid="15"/>
                                        </p:tgtEl>
                                      </p:cBhvr>
                                    </p:animEffect>
                                  </p:childTnLst>
                                </p:cTn>
                              </p:par>
                            </p:childTnLst>
                          </p:cTn>
                        </p:par>
                        <p:par>
                          <p:cTn id="104" fill="hold">
                            <p:stCondLst>
                              <p:cond delay="11250"/>
                            </p:stCondLst>
                            <p:childTnLst>
                              <p:par>
                                <p:cTn id="105" presetID="22" presetClass="entr" presetSubtype="4"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down)">
                                      <p:cBhvr>
                                        <p:cTn id="107" dur="500"/>
                                        <p:tgtEl>
                                          <p:spTgt spid="50"/>
                                        </p:tgtEl>
                                      </p:cBhvr>
                                    </p:animEffect>
                                  </p:childTnLst>
                                </p:cTn>
                              </p:par>
                            </p:childTnLst>
                          </p:cTn>
                        </p:par>
                        <p:par>
                          <p:cTn id="108" fill="hold">
                            <p:stCondLst>
                              <p:cond delay="11750"/>
                            </p:stCondLst>
                            <p:childTnLst>
                              <p:par>
                                <p:cTn id="109" presetID="22" presetClass="entr" presetSubtype="4" fill="hold" nodeType="afterEffect">
                                  <p:stCondLst>
                                    <p:cond delay="0"/>
                                  </p:stCondLst>
                                  <p:childTnLst>
                                    <p:set>
                                      <p:cBhvr>
                                        <p:cTn id="110" dur="1" fill="hold">
                                          <p:stCondLst>
                                            <p:cond delay="0"/>
                                          </p:stCondLst>
                                        </p:cTn>
                                        <p:tgtEl>
                                          <p:spTgt spid="99"/>
                                        </p:tgtEl>
                                        <p:attrNameLst>
                                          <p:attrName>style.visibility</p:attrName>
                                        </p:attrNameLst>
                                      </p:cBhvr>
                                      <p:to>
                                        <p:strVal val="visible"/>
                                      </p:to>
                                    </p:set>
                                    <p:animEffect transition="in" filter="wipe(down)">
                                      <p:cBhvr>
                                        <p:cTn id="111" dur="500"/>
                                        <p:tgtEl>
                                          <p:spTgt spid="99"/>
                                        </p:tgtEl>
                                      </p:cBhvr>
                                    </p:animEffect>
                                  </p:childTnLst>
                                </p:cTn>
                              </p:par>
                            </p:childTnLst>
                          </p:cTn>
                        </p:par>
                        <p:par>
                          <p:cTn id="112" fill="hold">
                            <p:stCondLst>
                              <p:cond delay="12250"/>
                            </p:stCondLst>
                            <p:childTnLst>
                              <p:par>
                                <p:cTn id="113" presetID="2" presetClass="entr" presetSubtype="8"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 calcmode="lin" valueType="num">
                                      <p:cBhvr additive="base">
                                        <p:cTn id="115" dur="500" fill="hold"/>
                                        <p:tgtEl>
                                          <p:spTgt spid="74"/>
                                        </p:tgtEl>
                                        <p:attrNameLst>
                                          <p:attrName>ppt_x</p:attrName>
                                        </p:attrNameLst>
                                      </p:cBhvr>
                                      <p:tavLst>
                                        <p:tav tm="0">
                                          <p:val>
                                            <p:strVal val="0-#ppt_w/2"/>
                                          </p:val>
                                        </p:tav>
                                        <p:tav tm="100000">
                                          <p:val>
                                            <p:strVal val="#ppt_x"/>
                                          </p:val>
                                        </p:tav>
                                      </p:tavLst>
                                    </p:anim>
                                    <p:anim calcmode="lin" valueType="num">
                                      <p:cBhvr additive="base">
                                        <p:cTn id="116" dur="500" fill="hold"/>
                                        <p:tgtEl>
                                          <p:spTgt spid="74"/>
                                        </p:tgtEl>
                                        <p:attrNameLst>
                                          <p:attrName>ppt_y</p:attrName>
                                        </p:attrNameLst>
                                      </p:cBhvr>
                                      <p:tavLst>
                                        <p:tav tm="0">
                                          <p:val>
                                            <p:strVal val="#ppt_y"/>
                                          </p:val>
                                        </p:tav>
                                        <p:tav tm="100000">
                                          <p:val>
                                            <p:strVal val="#ppt_y"/>
                                          </p:val>
                                        </p:tav>
                                      </p:tavLst>
                                    </p:anim>
                                  </p:childTnLst>
                                </p:cTn>
                              </p:par>
                              <p:par>
                                <p:cTn id="117" presetID="22" presetClass="entr" presetSubtype="4" fill="hold" nodeType="with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wipe(down)">
                                      <p:cBhvr>
                                        <p:cTn id="119" dur="500"/>
                                        <p:tgtEl>
                                          <p:spTgt spid="76"/>
                                        </p:tgtEl>
                                      </p:cBhvr>
                                    </p:animEffect>
                                  </p:childTnLst>
                                </p:cTn>
                              </p:par>
                            </p:childTnLst>
                          </p:cTn>
                        </p:par>
                        <p:par>
                          <p:cTn id="120" fill="hold">
                            <p:stCondLst>
                              <p:cond delay="12750"/>
                            </p:stCondLst>
                            <p:childTnLst>
                              <p:par>
                                <p:cTn id="121" presetID="10" presetClass="entr" presetSubtype="0" fill="hold" grpId="0" nodeType="after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fade">
                                      <p:cBhvr>
                                        <p:cTn id="123" dur="500"/>
                                        <p:tgtEl>
                                          <p:spTgt spid="75"/>
                                        </p:tgtEl>
                                      </p:cBhvr>
                                    </p:animEffect>
                                  </p:childTnLst>
                                </p:cTn>
                              </p:par>
                            </p:childTnLst>
                          </p:cTn>
                        </p:par>
                        <p:par>
                          <p:cTn id="124" fill="hold">
                            <p:stCondLst>
                              <p:cond delay="13250"/>
                            </p:stCondLst>
                            <p:childTnLst>
                              <p:par>
                                <p:cTn id="125" presetID="1" presetClass="entr" presetSubtype="0" fill="hold" grpId="0" nodeType="afterEffect">
                                  <p:stCondLst>
                                    <p:cond delay="0"/>
                                  </p:stCondLst>
                                  <p:childTnLst>
                                    <p:set>
                                      <p:cBhvr>
                                        <p:cTn id="126" dur="1" fill="hold">
                                          <p:stCondLst>
                                            <p:cond delay="0"/>
                                          </p:stCondLst>
                                        </p:cTn>
                                        <p:tgtEl>
                                          <p:spTgt spid="10"/>
                                        </p:tgtEl>
                                        <p:attrNameLst>
                                          <p:attrName>style.visibility</p:attrName>
                                        </p:attrNameLst>
                                      </p:cBhvr>
                                      <p:to>
                                        <p:strVal val="visible"/>
                                      </p:to>
                                    </p:set>
                                  </p:childTnLst>
                                </p:cTn>
                              </p:par>
                            </p:childTnLst>
                          </p:cTn>
                        </p:par>
                        <p:par>
                          <p:cTn id="127" fill="hold">
                            <p:stCondLst>
                              <p:cond delay="13250"/>
                            </p:stCondLst>
                            <p:childTnLst>
                              <p:par>
                                <p:cTn id="128" presetID="22" presetClass="entr" presetSubtype="4" fill="hold" nodeType="after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wipe(down)">
                                      <p:cBhvr>
                                        <p:cTn id="130" dur="500"/>
                                        <p:tgtEl>
                                          <p:spTgt spid="16"/>
                                        </p:tgtEl>
                                      </p:cBhvr>
                                    </p:animEffect>
                                  </p:childTnLst>
                                </p:cTn>
                              </p:par>
                            </p:childTnLst>
                          </p:cTn>
                        </p:par>
                        <p:par>
                          <p:cTn id="131" fill="hold">
                            <p:stCondLst>
                              <p:cond delay="13750"/>
                            </p:stCondLst>
                            <p:childTnLst>
                              <p:par>
                                <p:cTn id="132" presetID="22" presetClass="entr" presetSubtype="4" fill="hold" grpId="0" nodeType="afterEffect">
                                  <p:stCondLst>
                                    <p:cond delay="0"/>
                                  </p:stCondLst>
                                  <p:childTnLst>
                                    <p:set>
                                      <p:cBhvr>
                                        <p:cTn id="133" dur="1" fill="hold">
                                          <p:stCondLst>
                                            <p:cond delay="0"/>
                                          </p:stCondLst>
                                        </p:cTn>
                                        <p:tgtEl>
                                          <p:spTgt spid="55"/>
                                        </p:tgtEl>
                                        <p:attrNameLst>
                                          <p:attrName>style.visibility</p:attrName>
                                        </p:attrNameLst>
                                      </p:cBhvr>
                                      <p:to>
                                        <p:strVal val="visible"/>
                                      </p:to>
                                    </p:set>
                                    <p:animEffect transition="in" filter="wipe(down)">
                                      <p:cBhvr>
                                        <p:cTn id="134" dur="500"/>
                                        <p:tgtEl>
                                          <p:spTgt spid="55"/>
                                        </p:tgtEl>
                                      </p:cBhvr>
                                    </p:animEffect>
                                  </p:childTnLst>
                                </p:cTn>
                              </p:par>
                            </p:childTnLst>
                          </p:cTn>
                        </p:par>
                        <p:par>
                          <p:cTn id="135" fill="hold">
                            <p:stCondLst>
                              <p:cond delay="14250"/>
                            </p:stCondLst>
                            <p:childTnLst>
                              <p:par>
                                <p:cTn id="136" presetID="22" presetClass="entr" presetSubtype="4" fill="hold" nodeType="afterEffect">
                                  <p:stCondLst>
                                    <p:cond delay="0"/>
                                  </p:stCondLst>
                                  <p:childTnLst>
                                    <p:set>
                                      <p:cBhvr>
                                        <p:cTn id="137" dur="1" fill="hold">
                                          <p:stCondLst>
                                            <p:cond delay="0"/>
                                          </p:stCondLst>
                                        </p:cTn>
                                        <p:tgtEl>
                                          <p:spTgt spid="100"/>
                                        </p:tgtEl>
                                        <p:attrNameLst>
                                          <p:attrName>style.visibility</p:attrName>
                                        </p:attrNameLst>
                                      </p:cBhvr>
                                      <p:to>
                                        <p:strVal val="visible"/>
                                      </p:to>
                                    </p:set>
                                    <p:animEffect transition="in" filter="wipe(down)">
                                      <p:cBhvr>
                                        <p:cTn id="138" dur="500"/>
                                        <p:tgtEl>
                                          <p:spTgt spid="100"/>
                                        </p:tgtEl>
                                      </p:cBhvr>
                                    </p:animEffect>
                                  </p:childTnLst>
                                </p:cTn>
                              </p:par>
                              <p:par>
                                <p:cTn id="139" presetID="22" presetClass="entr" presetSubtype="4" fill="hold" nodeType="withEffect">
                                  <p:stCondLst>
                                    <p:cond delay="0"/>
                                  </p:stCondLst>
                                  <p:childTnLst>
                                    <p:set>
                                      <p:cBhvr>
                                        <p:cTn id="140" dur="1" fill="hold">
                                          <p:stCondLst>
                                            <p:cond delay="0"/>
                                          </p:stCondLst>
                                        </p:cTn>
                                        <p:tgtEl>
                                          <p:spTgt spid="79"/>
                                        </p:tgtEl>
                                        <p:attrNameLst>
                                          <p:attrName>style.visibility</p:attrName>
                                        </p:attrNameLst>
                                      </p:cBhvr>
                                      <p:to>
                                        <p:strVal val="visible"/>
                                      </p:to>
                                    </p:set>
                                    <p:animEffect transition="in" filter="wipe(down)">
                                      <p:cBhvr>
                                        <p:cTn id="141" dur="500"/>
                                        <p:tgtEl>
                                          <p:spTgt spid="79"/>
                                        </p:tgtEl>
                                      </p:cBhvr>
                                    </p:animEffect>
                                  </p:childTnLst>
                                </p:cTn>
                              </p:par>
                            </p:childTnLst>
                          </p:cTn>
                        </p:par>
                        <p:par>
                          <p:cTn id="142" fill="hold">
                            <p:stCondLst>
                              <p:cond delay="14750"/>
                            </p:stCondLst>
                            <p:childTnLst>
                              <p:par>
                                <p:cTn id="143" presetID="2" presetClass="entr" presetSubtype="8" fill="hold" grpId="0" nodeType="afterEffect">
                                  <p:stCondLst>
                                    <p:cond delay="0"/>
                                  </p:stCondLst>
                                  <p:childTnLst>
                                    <p:set>
                                      <p:cBhvr>
                                        <p:cTn id="144" dur="1" fill="hold">
                                          <p:stCondLst>
                                            <p:cond delay="0"/>
                                          </p:stCondLst>
                                        </p:cTn>
                                        <p:tgtEl>
                                          <p:spTgt spid="77"/>
                                        </p:tgtEl>
                                        <p:attrNameLst>
                                          <p:attrName>style.visibility</p:attrName>
                                        </p:attrNameLst>
                                      </p:cBhvr>
                                      <p:to>
                                        <p:strVal val="visible"/>
                                      </p:to>
                                    </p:set>
                                    <p:anim calcmode="lin" valueType="num">
                                      <p:cBhvr additive="base">
                                        <p:cTn id="145" dur="500" fill="hold"/>
                                        <p:tgtEl>
                                          <p:spTgt spid="77"/>
                                        </p:tgtEl>
                                        <p:attrNameLst>
                                          <p:attrName>ppt_x</p:attrName>
                                        </p:attrNameLst>
                                      </p:cBhvr>
                                      <p:tavLst>
                                        <p:tav tm="0">
                                          <p:val>
                                            <p:strVal val="0-#ppt_w/2"/>
                                          </p:val>
                                        </p:tav>
                                        <p:tav tm="100000">
                                          <p:val>
                                            <p:strVal val="#ppt_x"/>
                                          </p:val>
                                        </p:tav>
                                      </p:tavLst>
                                    </p:anim>
                                    <p:anim calcmode="lin" valueType="num">
                                      <p:cBhvr additive="base">
                                        <p:cTn id="146" dur="500" fill="hold"/>
                                        <p:tgtEl>
                                          <p:spTgt spid="77"/>
                                        </p:tgtEl>
                                        <p:attrNameLst>
                                          <p:attrName>ppt_y</p:attrName>
                                        </p:attrNameLst>
                                      </p:cBhvr>
                                      <p:tavLst>
                                        <p:tav tm="0">
                                          <p:val>
                                            <p:strVal val="#ppt_y"/>
                                          </p:val>
                                        </p:tav>
                                        <p:tav tm="100000">
                                          <p:val>
                                            <p:strVal val="#ppt_y"/>
                                          </p:val>
                                        </p:tav>
                                      </p:tavLst>
                                    </p:anim>
                                  </p:childTnLst>
                                </p:cTn>
                              </p:par>
                            </p:childTnLst>
                          </p:cTn>
                        </p:par>
                        <p:par>
                          <p:cTn id="147" fill="hold">
                            <p:stCondLst>
                              <p:cond delay="15250"/>
                            </p:stCondLst>
                            <p:childTnLst>
                              <p:par>
                                <p:cTn id="148" presetID="10" presetClass="entr" presetSubtype="0" fill="hold" grpId="0" nodeType="afterEffect">
                                  <p:stCondLst>
                                    <p:cond delay="0"/>
                                  </p:stCondLst>
                                  <p:childTnLst>
                                    <p:set>
                                      <p:cBhvr>
                                        <p:cTn id="149" dur="1" fill="hold">
                                          <p:stCondLst>
                                            <p:cond delay="0"/>
                                          </p:stCondLst>
                                        </p:cTn>
                                        <p:tgtEl>
                                          <p:spTgt spid="78"/>
                                        </p:tgtEl>
                                        <p:attrNameLst>
                                          <p:attrName>style.visibility</p:attrName>
                                        </p:attrNameLst>
                                      </p:cBhvr>
                                      <p:to>
                                        <p:strVal val="visible"/>
                                      </p:to>
                                    </p:set>
                                    <p:animEffect transition="in" filter="fade">
                                      <p:cBhvr>
                                        <p:cTn id="15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1" grpId="0" animBg="1"/>
      <p:bldP spid="38" grpId="0" animBg="1"/>
      <p:bldP spid="40" grpId="0" animBg="1"/>
      <p:bldP spid="45" grpId="0" animBg="1"/>
      <p:bldP spid="50" grpId="0" animBg="1"/>
      <p:bldP spid="55" grpId="0" animBg="1"/>
      <p:bldP spid="60" grpId="0" animBg="1"/>
      <p:bldP spid="65" grpId="0"/>
      <p:bldP spid="68" grpId="0"/>
      <p:bldP spid="69" grpId="0"/>
      <p:bldP spid="71" grpId="0"/>
      <p:bldP spid="72" grpId="0"/>
      <p:bldP spid="74" grpId="0"/>
      <p:bldP spid="75" grpId="0"/>
      <p:bldP spid="77" grpId="0"/>
      <p:bldP spid="78" grpId="0"/>
      <p:bldP spid="89" grpId="0"/>
      <p:bldP spid="8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B114BB-8AB0-417D-893A-988C921FA075}" type="slidenum">
              <a:rPr lang="id-ID" smtClean="0">
                <a:solidFill>
                  <a:srgbClr val="FFFFFF"/>
                </a:solidFill>
              </a:rPr>
              <a:pPr/>
              <a:t>16</a:t>
            </a:fld>
            <a:endParaRPr lang="id-ID" dirty="0">
              <a:solidFill>
                <a:srgbClr val="FFFFFF"/>
              </a:solidFill>
            </a:endParaRPr>
          </a:p>
        </p:txBody>
      </p:sp>
      <p:sp>
        <p:nvSpPr>
          <p:cNvPr id="4" name="Title 3"/>
          <p:cNvSpPr>
            <a:spLocks noGrp="1"/>
          </p:cNvSpPr>
          <p:nvPr>
            <p:ph type="title"/>
          </p:nvPr>
        </p:nvSpPr>
        <p:spPr>
          <a:xfrm>
            <a:off x="3237392" y="323583"/>
            <a:ext cx="5794745" cy="764482"/>
          </a:xfrm>
        </p:spPr>
        <p:txBody>
          <a:bodyPr/>
          <a:lstStyle/>
          <a:p>
            <a:r>
              <a:rPr lang="lv-LV" dirty="0" smtClean="0"/>
              <a:t>Risku identificēšana un to mazināšana</a:t>
            </a:r>
            <a:endParaRPr lang="lv-LV" dirty="0"/>
          </a:p>
        </p:txBody>
      </p:sp>
      <p:graphicFrame>
        <p:nvGraphicFramePr>
          <p:cNvPr id="5" name="Table 4"/>
          <p:cNvGraphicFramePr>
            <a:graphicFrameLocks noGrp="1"/>
          </p:cNvGraphicFramePr>
          <p:nvPr>
            <p:extLst>
              <p:ext uri="{D42A27DB-BD31-4B8C-83A1-F6EECF244321}">
                <p14:modId xmlns:p14="http://schemas.microsoft.com/office/powerpoint/2010/main" val="3085937816"/>
              </p:ext>
            </p:extLst>
          </p:nvPr>
        </p:nvGraphicFramePr>
        <p:xfrm>
          <a:off x="586855" y="1138482"/>
          <a:ext cx="10945504" cy="4884844"/>
        </p:xfrm>
        <a:graphic>
          <a:graphicData uri="http://schemas.openxmlformats.org/drawingml/2006/table">
            <a:tbl>
              <a:tblPr firstRow="1" bandRow="1">
                <a:tableStyleId>{5C22544A-7EE6-4342-B048-85BDC9FD1C3A}</a:tableStyleId>
              </a:tblPr>
              <a:tblGrid>
                <a:gridCol w="3889611"/>
                <a:gridCol w="7055893"/>
              </a:tblGrid>
              <a:tr h="404284">
                <a:tc>
                  <a:txBody>
                    <a:bodyPr/>
                    <a:lstStyle/>
                    <a:p>
                      <a:pPr algn="l"/>
                      <a:r>
                        <a:rPr lang="lv-LV" dirty="0" smtClean="0"/>
                        <a:t>Riski </a:t>
                      </a:r>
                      <a:endParaRPr lang="lv-LV" dirty="0"/>
                    </a:p>
                  </a:txBody>
                  <a:tcPr/>
                </a:tc>
                <a:tc>
                  <a:txBody>
                    <a:bodyPr/>
                    <a:lstStyle/>
                    <a:p>
                      <a:r>
                        <a:rPr lang="lv-LV" dirty="0" smtClean="0"/>
                        <a:t>Risku mazināšanas</a:t>
                      </a:r>
                      <a:r>
                        <a:rPr lang="lv-LV" baseline="0" dirty="0" smtClean="0"/>
                        <a:t> pasākumi</a:t>
                      </a:r>
                      <a:endParaRPr lang="lv-LV" dirty="0"/>
                    </a:p>
                  </a:txBody>
                  <a:tcPr/>
                </a:tc>
              </a:tr>
              <a:tr h="370840">
                <a:tc>
                  <a:txBody>
                    <a:bodyPr/>
                    <a:lstStyle/>
                    <a:p>
                      <a:pPr algn="l"/>
                      <a:endParaRPr lang="lv-LV" dirty="0" smtClean="0"/>
                    </a:p>
                    <a:p>
                      <a:pPr algn="l"/>
                      <a:r>
                        <a:rPr lang="lv-LV" dirty="0" smtClean="0"/>
                        <a:t>Vienotu standartu izstrāde</a:t>
                      </a:r>
                      <a:endParaRPr lang="lv-LV" dirty="0"/>
                    </a:p>
                  </a:txBody>
                  <a:tcPr/>
                </a:tc>
                <a:tc>
                  <a:txBody>
                    <a:bodyPr/>
                    <a:lstStyle/>
                    <a:p>
                      <a:r>
                        <a:rPr lang="lv-LV" dirty="0" smtClean="0"/>
                        <a:t>Baltijas</a:t>
                      </a:r>
                      <a:r>
                        <a:rPr lang="lv-LV" baseline="0" dirty="0" smtClean="0"/>
                        <a:t> valstīm RB Rail vadībā pēc iespējas ātrāk jāpabeidz darbs pie tehnisko standartu izstrādes, iepirkumu vadlīniju, līgumu templeitu u.c. kopīgo dokumentu un principu izstrādes. </a:t>
                      </a:r>
                      <a:endParaRPr lang="lv-LV" dirty="0"/>
                    </a:p>
                  </a:txBody>
                  <a:tcPr/>
                </a:tc>
              </a:tr>
              <a:tr h="370840">
                <a:tc>
                  <a:txBody>
                    <a:bodyPr/>
                    <a:lstStyle/>
                    <a:p>
                      <a:pPr algn="l"/>
                      <a:r>
                        <a:rPr lang="lv-LV" dirty="0" smtClean="0"/>
                        <a:t>Iepirkumu procedūras efektīva norise</a:t>
                      </a:r>
                      <a:endParaRPr lang="lv-LV" dirty="0"/>
                    </a:p>
                  </a:txBody>
                  <a:tcPr/>
                </a:tc>
                <a:tc>
                  <a:txBody>
                    <a:bodyPr/>
                    <a:lstStyle/>
                    <a:p>
                      <a:r>
                        <a:rPr lang="lv-LV" dirty="0" smtClean="0"/>
                        <a:t>Visi iepirkumi tiek organizēti atbilstoši Publisko iepirkumu likumam. Līgumi, prasības pretendentiem, tehniskās prasības izstrādātas Projektam kopīgi.</a:t>
                      </a:r>
                      <a:endParaRPr lang="lv-LV" dirty="0"/>
                    </a:p>
                  </a:txBody>
                  <a:tcPr/>
                </a:tc>
              </a:tr>
              <a:tr h="370840">
                <a:tc>
                  <a:txBody>
                    <a:bodyPr/>
                    <a:lstStyle/>
                    <a:p>
                      <a:pPr algn="l"/>
                      <a:endParaRPr lang="lv-LV" dirty="0" smtClean="0"/>
                    </a:p>
                    <a:p>
                      <a:pPr algn="l"/>
                      <a:r>
                        <a:rPr lang="lv-LV" dirty="0" smtClean="0"/>
                        <a:t>Juridiskā</a:t>
                      </a:r>
                      <a:r>
                        <a:rPr lang="lv-LV" baseline="0" dirty="0" smtClean="0"/>
                        <a:t> sistēma</a:t>
                      </a:r>
                      <a:endParaRPr lang="lv-LV" dirty="0"/>
                    </a:p>
                  </a:txBody>
                  <a:tcPr/>
                </a:tc>
                <a:tc>
                  <a:txBody>
                    <a:bodyPr/>
                    <a:lstStyle/>
                    <a:p>
                      <a:r>
                        <a:rPr lang="lv-LV" dirty="0" smtClean="0"/>
                        <a:t>Rail Baltica ir unikāls projekts gan pēc būtības, gan mēroga, ko likumdevējs nav spējis paredzēt, līdz ar to normatīvo aktu interpretācija un nepieciešamības gadījumā pilnveidošana var būt nepieciešama sekmīgai Rail Baltica projekta realizēšanai.</a:t>
                      </a:r>
                      <a:endParaRPr lang="lv-LV" dirty="0"/>
                    </a:p>
                  </a:txBody>
                  <a:tcPr/>
                </a:tc>
              </a:tr>
              <a:tr h="370840">
                <a:tc>
                  <a:txBody>
                    <a:bodyPr/>
                    <a:lstStyle/>
                    <a:p>
                      <a:pPr algn="l"/>
                      <a:r>
                        <a:rPr lang="lv-LV" dirty="0" smtClean="0"/>
                        <a:t>Ekspertu,</a:t>
                      </a:r>
                      <a:r>
                        <a:rPr lang="lv-LV" baseline="0" dirty="0" smtClean="0"/>
                        <a:t> </a:t>
                      </a:r>
                      <a:r>
                        <a:rPr lang="lv-LV" dirty="0" smtClean="0"/>
                        <a:t>darba spēka u.c. resursu nepietiekamība</a:t>
                      </a:r>
                      <a:endParaRPr lang="lv-LV" dirty="0"/>
                    </a:p>
                  </a:txBody>
                  <a:tcPr/>
                </a:tc>
                <a:tc>
                  <a:txBody>
                    <a:bodyPr/>
                    <a:lstStyle/>
                    <a:p>
                      <a:r>
                        <a:rPr lang="lv-LV" dirty="0" smtClean="0"/>
                        <a:t>Projekta veiksmīgai realizēšanai nepieciešami augsti kvalificēti darbinieki un sertificēti eksperti, kā piemēram, inženieri, projektu vadītāji, pilsētplānotāji, nekustamo īpašumu vērtētāji u.c. profesijas. Laicīgi nepieciešams identificēt nepieciešamās</a:t>
                      </a:r>
                      <a:r>
                        <a:rPr lang="lv-LV" baseline="0" dirty="0" smtClean="0"/>
                        <a:t> kompetences un resursi un to pieejamību katrā valstī, Baltijā, Eiropā.</a:t>
                      </a:r>
                      <a:endParaRPr lang="lv-LV" dirty="0"/>
                    </a:p>
                  </a:txBody>
                  <a:tcPr/>
                </a:tc>
              </a:tr>
            </a:tbl>
          </a:graphicData>
        </a:graphic>
      </p:graphicFrame>
    </p:spTree>
    <p:extLst>
      <p:ext uri="{BB962C8B-B14F-4D97-AF65-F5344CB8AC3E}">
        <p14:creationId xmlns:p14="http://schemas.microsoft.com/office/powerpoint/2010/main" val="277129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2B114BB-8AB0-417D-893A-988C921FA075}" type="slidenum">
              <a:rPr lang="id-ID" smtClean="0"/>
              <a:pPr/>
              <a:t>17</a:t>
            </a:fld>
            <a:endParaRPr lang="id-ID" dirty="0"/>
          </a:p>
        </p:txBody>
      </p:sp>
      <p:sp>
        <p:nvSpPr>
          <p:cNvPr id="6" name="Freeform 5"/>
          <p:cNvSpPr>
            <a:spLocks/>
          </p:cNvSpPr>
          <p:nvPr/>
        </p:nvSpPr>
        <p:spPr bwMode="auto">
          <a:xfrm>
            <a:off x="1256566" y="1625600"/>
            <a:ext cx="4289425" cy="4303713"/>
          </a:xfrm>
          <a:custGeom>
            <a:avLst/>
            <a:gdLst>
              <a:gd name="T0" fmla="*/ 365 w 2340"/>
              <a:gd name="T1" fmla="*/ 542 h 2348"/>
              <a:gd name="T2" fmla="*/ 805 w 2340"/>
              <a:gd name="T3" fmla="*/ 220 h 2348"/>
              <a:gd name="T4" fmla="*/ 1001 w 2340"/>
              <a:gd name="T5" fmla="*/ 167 h 2348"/>
              <a:gd name="T6" fmla="*/ 1122 w 2340"/>
              <a:gd name="T7" fmla="*/ 155 h 2348"/>
              <a:gd name="T8" fmla="*/ 1230 w 2340"/>
              <a:gd name="T9" fmla="*/ 156 h 2348"/>
              <a:gd name="T10" fmla="*/ 1341 w 2340"/>
              <a:gd name="T11" fmla="*/ 169 h 2348"/>
              <a:gd name="T12" fmla="*/ 1513 w 2340"/>
              <a:gd name="T13" fmla="*/ 215 h 2348"/>
              <a:gd name="T14" fmla="*/ 1590 w 2340"/>
              <a:gd name="T15" fmla="*/ 246 h 2348"/>
              <a:gd name="T16" fmla="*/ 1708 w 2340"/>
              <a:gd name="T17" fmla="*/ 310 h 2348"/>
              <a:gd name="T18" fmla="*/ 1818 w 2340"/>
              <a:gd name="T19" fmla="*/ 389 h 2348"/>
              <a:gd name="T20" fmla="*/ 1940 w 2340"/>
              <a:gd name="T21" fmla="*/ 510 h 2348"/>
              <a:gd name="T22" fmla="*/ 2014 w 2340"/>
              <a:gd name="T23" fmla="*/ 608 h 2348"/>
              <a:gd name="T24" fmla="*/ 2076 w 2340"/>
              <a:gd name="T25" fmla="*/ 714 h 2348"/>
              <a:gd name="T26" fmla="*/ 2137 w 2340"/>
              <a:gd name="T27" fmla="*/ 860 h 2348"/>
              <a:gd name="T28" fmla="*/ 2174 w 2340"/>
              <a:gd name="T29" fmla="*/ 1015 h 2348"/>
              <a:gd name="T30" fmla="*/ 2186 w 2340"/>
              <a:gd name="T31" fmla="*/ 1192 h 2348"/>
              <a:gd name="T32" fmla="*/ 2174 w 2340"/>
              <a:gd name="T33" fmla="*/ 1333 h 2348"/>
              <a:gd name="T34" fmla="*/ 2131 w 2340"/>
              <a:gd name="T35" fmla="*/ 1505 h 2348"/>
              <a:gd name="T36" fmla="*/ 2077 w 2340"/>
              <a:gd name="T37" fmla="*/ 1634 h 2348"/>
              <a:gd name="T38" fmla="*/ 1985 w 2340"/>
              <a:gd name="T39" fmla="*/ 1782 h 2348"/>
              <a:gd name="T40" fmla="*/ 1859 w 2340"/>
              <a:gd name="T41" fmla="*/ 1922 h 2348"/>
              <a:gd name="T42" fmla="*/ 1740 w 2340"/>
              <a:gd name="T43" fmla="*/ 2017 h 2348"/>
              <a:gd name="T44" fmla="*/ 1611 w 2340"/>
              <a:gd name="T45" fmla="*/ 2092 h 2348"/>
              <a:gd name="T46" fmla="*/ 1382 w 2340"/>
              <a:gd name="T47" fmla="*/ 2171 h 2348"/>
              <a:gd name="T48" fmla="*/ 1167 w 2340"/>
              <a:gd name="T49" fmla="*/ 2194 h 2348"/>
              <a:gd name="T50" fmla="*/ 1018 w 2340"/>
              <a:gd name="T51" fmla="*/ 2183 h 2348"/>
              <a:gd name="T52" fmla="*/ 906 w 2340"/>
              <a:gd name="T53" fmla="*/ 2161 h 2348"/>
              <a:gd name="T54" fmla="*/ 775 w 2340"/>
              <a:gd name="T55" fmla="*/ 2117 h 2348"/>
              <a:gd name="T56" fmla="*/ 669 w 2340"/>
              <a:gd name="T57" fmla="*/ 2065 h 2348"/>
              <a:gd name="T58" fmla="*/ 435 w 2340"/>
              <a:gd name="T59" fmla="*/ 1886 h 2348"/>
              <a:gd name="T60" fmla="*/ 486 w 2340"/>
              <a:gd name="T61" fmla="*/ 1739 h 2348"/>
              <a:gd name="T62" fmla="*/ 283 w 2340"/>
              <a:gd name="T63" fmla="*/ 1948 h 2348"/>
              <a:gd name="T64" fmla="*/ 532 w 2340"/>
              <a:gd name="T65" fmla="*/ 2162 h 2348"/>
              <a:gd name="T66" fmla="*/ 660 w 2340"/>
              <a:gd name="T67" fmla="*/ 2234 h 2348"/>
              <a:gd name="T68" fmla="*/ 836 w 2340"/>
              <a:gd name="T69" fmla="*/ 2301 h 2348"/>
              <a:gd name="T70" fmla="*/ 963 w 2340"/>
              <a:gd name="T71" fmla="*/ 2331 h 2348"/>
              <a:gd name="T72" fmla="*/ 1098 w 2340"/>
              <a:gd name="T73" fmla="*/ 2346 h 2348"/>
              <a:gd name="T74" fmla="*/ 1343 w 2340"/>
              <a:gd name="T75" fmla="*/ 2335 h 2348"/>
              <a:gd name="T76" fmla="*/ 1626 w 2340"/>
              <a:gd name="T77" fmla="*/ 2254 h 2348"/>
              <a:gd name="T78" fmla="*/ 1795 w 2340"/>
              <a:gd name="T79" fmla="*/ 2166 h 2348"/>
              <a:gd name="T80" fmla="*/ 1949 w 2340"/>
              <a:gd name="T81" fmla="*/ 2049 h 2348"/>
              <a:gd name="T82" fmla="*/ 2072 w 2340"/>
              <a:gd name="T83" fmla="*/ 1921 h 2348"/>
              <a:gd name="T84" fmla="*/ 2195 w 2340"/>
              <a:gd name="T85" fmla="*/ 1739 h 2348"/>
              <a:gd name="T86" fmla="*/ 2267 w 2340"/>
              <a:gd name="T87" fmla="*/ 1583 h 2348"/>
              <a:gd name="T88" fmla="*/ 2306 w 2340"/>
              <a:gd name="T89" fmla="*/ 1457 h 2348"/>
              <a:gd name="T90" fmla="*/ 2336 w 2340"/>
              <a:gd name="T91" fmla="*/ 1276 h 2348"/>
              <a:gd name="T92" fmla="*/ 2334 w 2340"/>
              <a:gd name="T93" fmla="*/ 1052 h 2348"/>
              <a:gd name="T94" fmla="*/ 2301 w 2340"/>
              <a:gd name="T95" fmla="*/ 871 h 2348"/>
              <a:gd name="T96" fmla="*/ 2231 w 2340"/>
              <a:gd name="T97" fmla="*/ 680 h 2348"/>
              <a:gd name="T98" fmla="*/ 2164 w 2340"/>
              <a:gd name="T99" fmla="*/ 556 h 2348"/>
              <a:gd name="T100" fmla="*/ 2083 w 2340"/>
              <a:gd name="T101" fmla="*/ 441 h 2348"/>
              <a:gd name="T102" fmla="*/ 1990 w 2340"/>
              <a:gd name="T103" fmla="*/ 337 h 2348"/>
              <a:gd name="T104" fmla="*/ 1854 w 2340"/>
              <a:gd name="T105" fmla="*/ 223 h 2348"/>
              <a:gd name="T106" fmla="*/ 1680 w 2340"/>
              <a:gd name="T107" fmla="*/ 118 h 2348"/>
              <a:gd name="T108" fmla="*/ 1583 w 2340"/>
              <a:gd name="T109" fmla="*/ 76 h 2348"/>
              <a:gd name="T110" fmla="*/ 1439 w 2340"/>
              <a:gd name="T111" fmla="*/ 32 h 2348"/>
              <a:gd name="T112" fmla="*/ 1276 w 2340"/>
              <a:gd name="T113" fmla="*/ 5 h 2348"/>
              <a:gd name="T114" fmla="*/ 1168 w 2340"/>
              <a:gd name="T115" fmla="*/ 0 h 2348"/>
              <a:gd name="T116" fmla="*/ 1045 w 2340"/>
              <a:gd name="T117" fmla="*/ 6 h 2348"/>
              <a:gd name="T118" fmla="*/ 844 w 2340"/>
              <a:gd name="T119" fmla="*/ 45 h 2348"/>
              <a:gd name="T120" fmla="*/ 579 w 2340"/>
              <a:gd name="T121" fmla="*/ 157 h 2348"/>
              <a:gd name="T122" fmla="*/ 3 w 2340"/>
              <a:gd name="T123" fmla="*/ 1014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0" h="2348">
                <a:moveTo>
                  <a:pt x="153" y="1052"/>
                </a:moveTo>
                <a:cubicBezTo>
                  <a:pt x="153" y="1052"/>
                  <a:pt x="154" y="1046"/>
                  <a:pt x="155" y="1035"/>
                </a:cubicBezTo>
                <a:cubicBezTo>
                  <a:pt x="157" y="1024"/>
                  <a:pt x="159" y="1007"/>
                  <a:pt x="164" y="985"/>
                </a:cubicBezTo>
                <a:cubicBezTo>
                  <a:pt x="172" y="941"/>
                  <a:pt x="186" y="878"/>
                  <a:pt x="217" y="801"/>
                </a:cubicBezTo>
                <a:cubicBezTo>
                  <a:pt x="224" y="781"/>
                  <a:pt x="233" y="761"/>
                  <a:pt x="242" y="740"/>
                </a:cubicBezTo>
                <a:cubicBezTo>
                  <a:pt x="253" y="720"/>
                  <a:pt x="263" y="698"/>
                  <a:pt x="275" y="677"/>
                </a:cubicBezTo>
                <a:cubicBezTo>
                  <a:pt x="300" y="633"/>
                  <a:pt x="329" y="588"/>
                  <a:pt x="365" y="542"/>
                </a:cubicBezTo>
                <a:cubicBezTo>
                  <a:pt x="401" y="497"/>
                  <a:pt x="443" y="452"/>
                  <a:pt x="491" y="409"/>
                </a:cubicBezTo>
                <a:cubicBezTo>
                  <a:pt x="540" y="366"/>
                  <a:pt x="595" y="326"/>
                  <a:pt x="656" y="290"/>
                </a:cubicBezTo>
                <a:cubicBezTo>
                  <a:pt x="672" y="281"/>
                  <a:pt x="688" y="273"/>
                  <a:pt x="704" y="265"/>
                </a:cubicBezTo>
                <a:cubicBezTo>
                  <a:pt x="712" y="260"/>
                  <a:pt x="720" y="256"/>
                  <a:pt x="728" y="253"/>
                </a:cubicBezTo>
                <a:cubicBezTo>
                  <a:pt x="737" y="249"/>
                  <a:pt x="745" y="245"/>
                  <a:pt x="753" y="241"/>
                </a:cubicBezTo>
                <a:cubicBezTo>
                  <a:pt x="762" y="237"/>
                  <a:pt x="770" y="234"/>
                  <a:pt x="779" y="230"/>
                </a:cubicBezTo>
                <a:cubicBezTo>
                  <a:pt x="787" y="227"/>
                  <a:pt x="796" y="223"/>
                  <a:pt x="805" y="220"/>
                </a:cubicBezTo>
                <a:cubicBezTo>
                  <a:pt x="823" y="213"/>
                  <a:pt x="840" y="207"/>
                  <a:pt x="859" y="201"/>
                </a:cubicBezTo>
                <a:cubicBezTo>
                  <a:pt x="868" y="198"/>
                  <a:pt x="877" y="195"/>
                  <a:pt x="886" y="193"/>
                </a:cubicBezTo>
                <a:cubicBezTo>
                  <a:pt x="896" y="190"/>
                  <a:pt x="905" y="188"/>
                  <a:pt x="914" y="185"/>
                </a:cubicBezTo>
                <a:cubicBezTo>
                  <a:pt x="919" y="184"/>
                  <a:pt x="924" y="183"/>
                  <a:pt x="929" y="182"/>
                </a:cubicBezTo>
                <a:cubicBezTo>
                  <a:pt x="933" y="181"/>
                  <a:pt x="938" y="180"/>
                  <a:pt x="943" y="179"/>
                </a:cubicBezTo>
                <a:cubicBezTo>
                  <a:pt x="952" y="177"/>
                  <a:pt x="962" y="174"/>
                  <a:pt x="972" y="172"/>
                </a:cubicBezTo>
                <a:cubicBezTo>
                  <a:pt x="981" y="170"/>
                  <a:pt x="991" y="169"/>
                  <a:pt x="1001" y="167"/>
                </a:cubicBezTo>
                <a:cubicBezTo>
                  <a:pt x="1011" y="166"/>
                  <a:pt x="1021" y="164"/>
                  <a:pt x="1031" y="163"/>
                </a:cubicBezTo>
                <a:cubicBezTo>
                  <a:pt x="1041" y="162"/>
                  <a:pt x="1051" y="161"/>
                  <a:pt x="1061" y="159"/>
                </a:cubicBezTo>
                <a:cubicBezTo>
                  <a:pt x="1068" y="159"/>
                  <a:pt x="1068" y="159"/>
                  <a:pt x="1068" y="159"/>
                </a:cubicBezTo>
                <a:cubicBezTo>
                  <a:pt x="1071" y="158"/>
                  <a:pt x="1073" y="158"/>
                  <a:pt x="1076" y="158"/>
                </a:cubicBezTo>
                <a:cubicBezTo>
                  <a:pt x="1081" y="158"/>
                  <a:pt x="1086" y="157"/>
                  <a:pt x="1091" y="157"/>
                </a:cubicBezTo>
                <a:cubicBezTo>
                  <a:pt x="1096" y="157"/>
                  <a:pt x="1101" y="156"/>
                  <a:pt x="1106" y="156"/>
                </a:cubicBezTo>
                <a:cubicBezTo>
                  <a:pt x="1111" y="156"/>
                  <a:pt x="1116" y="155"/>
                  <a:pt x="1122" y="155"/>
                </a:cubicBezTo>
                <a:cubicBezTo>
                  <a:pt x="1132" y="155"/>
                  <a:pt x="1142" y="154"/>
                  <a:pt x="1152" y="154"/>
                </a:cubicBezTo>
                <a:cubicBezTo>
                  <a:pt x="1158" y="154"/>
                  <a:pt x="1163" y="154"/>
                  <a:pt x="1168" y="154"/>
                </a:cubicBezTo>
                <a:cubicBezTo>
                  <a:pt x="1173" y="154"/>
                  <a:pt x="1178" y="154"/>
                  <a:pt x="1183" y="154"/>
                </a:cubicBezTo>
                <a:cubicBezTo>
                  <a:pt x="1194" y="155"/>
                  <a:pt x="1204" y="155"/>
                  <a:pt x="1215" y="155"/>
                </a:cubicBezTo>
                <a:cubicBezTo>
                  <a:pt x="1219" y="155"/>
                  <a:pt x="1219" y="155"/>
                  <a:pt x="1219" y="155"/>
                </a:cubicBezTo>
                <a:cubicBezTo>
                  <a:pt x="1223" y="156"/>
                  <a:pt x="1223" y="156"/>
                  <a:pt x="1223" y="156"/>
                </a:cubicBezTo>
                <a:cubicBezTo>
                  <a:pt x="1230" y="156"/>
                  <a:pt x="1230" y="156"/>
                  <a:pt x="1230" y="156"/>
                </a:cubicBezTo>
                <a:cubicBezTo>
                  <a:pt x="1236" y="157"/>
                  <a:pt x="1241" y="157"/>
                  <a:pt x="1246" y="157"/>
                </a:cubicBezTo>
                <a:cubicBezTo>
                  <a:pt x="1251" y="158"/>
                  <a:pt x="1257" y="158"/>
                  <a:pt x="1262" y="159"/>
                </a:cubicBezTo>
                <a:cubicBezTo>
                  <a:pt x="1270" y="159"/>
                  <a:pt x="1270" y="159"/>
                  <a:pt x="1270" y="159"/>
                </a:cubicBezTo>
                <a:cubicBezTo>
                  <a:pt x="1272" y="159"/>
                  <a:pt x="1275" y="160"/>
                  <a:pt x="1278" y="160"/>
                </a:cubicBezTo>
                <a:cubicBezTo>
                  <a:pt x="1288" y="161"/>
                  <a:pt x="1299" y="163"/>
                  <a:pt x="1309" y="164"/>
                </a:cubicBezTo>
                <a:cubicBezTo>
                  <a:pt x="1314" y="165"/>
                  <a:pt x="1320" y="165"/>
                  <a:pt x="1325" y="166"/>
                </a:cubicBezTo>
                <a:cubicBezTo>
                  <a:pt x="1330" y="167"/>
                  <a:pt x="1335" y="168"/>
                  <a:pt x="1341" y="169"/>
                </a:cubicBezTo>
                <a:cubicBezTo>
                  <a:pt x="1351" y="171"/>
                  <a:pt x="1362" y="173"/>
                  <a:pt x="1372" y="175"/>
                </a:cubicBezTo>
                <a:cubicBezTo>
                  <a:pt x="1383" y="177"/>
                  <a:pt x="1393" y="180"/>
                  <a:pt x="1404" y="182"/>
                </a:cubicBezTo>
                <a:cubicBezTo>
                  <a:pt x="1409" y="183"/>
                  <a:pt x="1414" y="184"/>
                  <a:pt x="1419" y="186"/>
                </a:cubicBezTo>
                <a:cubicBezTo>
                  <a:pt x="1425" y="187"/>
                  <a:pt x="1430" y="189"/>
                  <a:pt x="1435" y="190"/>
                </a:cubicBezTo>
                <a:cubicBezTo>
                  <a:pt x="1446" y="193"/>
                  <a:pt x="1456" y="196"/>
                  <a:pt x="1466" y="199"/>
                </a:cubicBezTo>
                <a:cubicBezTo>
                  <a:pt x="1477" y="202"/>
                  <a:pt x="1487" y="206"/>
                  <a:pt x="1498" y="209"/>
                </a:cubicBezTo>
                <a:cubicBezTo>
                  <a:pt x="1503" y="211"/>
                  <a:pt x="1508" y="213"/>
                  <a:pt x="1513" y="215"/>
                </a:cubicBezTo>
                <a:cubicBezTo>
                  <a:pt x="1516" y="215"/>
                  <a:pt x="1518" y="216"/>
                  <a:pt x="1521" y="217"/>
                </a:cubicBezTo>
                <a:cubicBezTo>
                  <a:pt x="1528" y="220"/>
                  <a:pt x="1528" y="220"/>
                  <a:pt x="1528" y="220"/>
                </a:cubicBezTo>
                <a:cubicBezTo>
                  <a:pt x="1539" y="224"/>
                  <a:pt x="1549" y="228"/>
                  <a:pt x="1559" y="233"/>
                </a:cubicBezTo>
                <a:cubicBezTo>
                  <a:pt x="1563" y="234"/>
                  <a:pt x="1563" y="234"/>
                  <a:pt x="1563" y="234"/>
                </a:cubicBezTo>
                <a:cubicBezTo>
                  <a:pt x="1567" y="236"/>
                  <a:pt x="1567" y="236"/>
                  <a:pt x="1567" y="236"/>
                </a:cubicBezTo>
                <a:cubicBezTo>
                  <a:pt x="1574" y="239"/>
                  <a:pt x="1574" y="239"/>
                  <a:pt x="1574" y="239"/>
                </a:cubicBezTo>
                <a:cubicBezTo>
                  <a:pt x="1590" y="246"/>
                  <a:pt x="1590" y="246"/>
                  <a:pt x="1590" y="246"/>
                </a:cubicBezTo>
                <a:cubicBezTo>
                  <a:pt x="1605" y="253"/>
                  <a:pt x="1605" y="253"/>
                  <a:pt x="1605" y="253"/>
                </a:cubicBezTo>
                <a:cubicBezTo>
                  <a:pt x="1607" y="254"/>
                  <a:pt x="1610" y="255"/>
                  <a:pt x="1612" y="257"/>
                </a:cubicBezTo>
                <a:cubicBezTo>
                  <a:pt x="1620" y="260"/>
                  <a:pt x="1620" y="260"/>
                  <a:pt x="1620" y="260"/>
                </a:cubicBezTo>
                <a:cubicBezTo>
                  <a:pt x="1630" y="265"/>
                  <a:pt x="1640" y="270"/>
                  <a:pt x="1649" y="276"/>
                </a:cubicBezTo>
                <a:cubicBezTo>
                  <a:pt x="1659" y="281"/>
                  <a:pt x="1669" y="287"/>
                  <a:pt x="1679" y="292"/>
                </a:cubicBezTo>
                <a:cubicBezTo>
                  <a:pt x="1693" y="301"/>
                  <a:pt x="1693" y="301"/>
                  <a:pt x="1693" y="301"/>
                </a:cubicBezTo>
                <a:cubicBezTo>
                  <a:pt x="1698" y="303"/>
                  <a:pt x="1703" y="307"/>
                  <a:pt x="1708" y="310"/>
                </a:cubicBezTo>
                <a:cubicBezTo>
                  <a:pt x="1717" y="316"/>
                  <a:pt x="1727" y="322"/>
                  <a:pt x="1736" y="328"/>
                </a:cubicBezTo>
                <a:cubicBezTo>
                  <a:pt x="1745" y="334"/>
                  <a:pt x="1755" y="341"/>
                  <a:pt x="1764" y="348"/>
                </a:cubicBezTo>
                <a:cubicBezTo>
                  <a:pt x="1768" y="351"/>
                  <a:pt x="1773" y="354"/>
                  <a:pt x="1778" y="358"/>
                </a:cubicBezTo>
                <a:cubicBezTo>
                  <a:pt x="1791" y="368"/>
                  <a:pt x="1791" y="368"/>
                  <a:pt x="1791" y="368"/>
                </a:cubicBezTo>
                <a:cubicBezTo>
                  <a:pt x="1804" y="379"/>
                  <a:pt x="1804" y="379"/>
                  <a:pt x="1804" y="379"/>
                </a:cubicBezTo>
                <a:cubicBezTo>
                  <a:pt x="1811" y="384"/>
                  <a:pt x="1811" y="384"/>
                  <a:pt x="1811" y="384"/>
                </a:cubicBezTo>
                <a:cubicBezTo>
                  <a:pt x="1813" y="386"/>
                  <a:pt x="1816" y="387"/>
                  <a:pt x="1818" y="389"/>
                </a:cubicBezTo>
                <a:cubicBezTo>
                  <a:pt x="1835" y="404"/>
                  <a:pt x="1853" y="419"/>
                  <a:pt x="1869" y="435"/>
                </a:cubicBezTo>
                <a:cubicBezTo>
                  <a:pt x="1882" y="447"/>
                  <a:pt x="1882" y="447"/>
                  <a:pt x="1882" y="447"/>
                </a:cubicBezTo>
                <a:cubicBezTo>
                  <a:pt x="1888" y="453"/>
                  <a:pt x="1888" y="453"/>
                  <a:pt x="1888" y="453"/>
                </a:cubicBezTo>
                <a:cubicBezTo>
                  <a:pt x="1894" y="459"/>
                  <a:pt x="1894" y="459"/>
                  <a:pt x="1894" y="459"/>
                </a:cubicBezTo>
                <a:cubicBezTo>
                  <a:pt x="1902" y="468"/>
                  <a:pt x="1910" y="476"/>
                  <a:pt x="1918" y="484"/>
                </a:cubicBezTo>
                <a:cubicBezTo>
                  <a:pt x="1922" y="489"/>
                  <a:pt x="1925" y="493"/>
                  <a:pt x="1929" y="497"/>
                </a:cubicBezTo>
                <a:cubicBezTo>
                  <a:pt x="1940" y="510"/>
                  <a:pt x="1940" y="510"/>
                  <a:pt x="1940" y="510"/>
                </a:cubicBezTo>
                <a:cubicBezTo>
                  <a:pt x="1952" y="524"/>
                  <a:pt x="1952" y="524"/>
                  <a:pt x="1952" y="524"/>
                </a:cubicBezTo>
                <a:cubicBezTo>
                  <a:pt x="1956" y="528"/>
                  <a:pt x="1959" y="533"/>
                  <a:pt x="1963" y="537"/>
                </a:cubicBezTo>
                <a:cubicBezTo>
                  <a:pt x="1970" y="546"/>
                  <a:pt x="1977" y="556"/>
                  <a:pt x="1984" y="565"/>
                </a:cubicBezTo>
                <a:cubicBezTo>
                  <a:pt x="1991" y="574"/>
                  <a:pt x="1998" y="584"/>
                  <a:pt x="2004" y="593"/>
                </a:cubicBezTo>
                <a:cubicBezTo>
                  <a:pt x="2010" y="600"/>
                  <a:pt x="2010" y="600"/>
                  <a:pt x="2010" y="600"/>
                </a:cubicBezTo>
                <a:cubicBezTo>
                  <a:pt x="2012" y="604"/>
                  <a:pt x="2012" y="604"/>
                  <a:pt x="2012" y="604"/>
                </a:cubicBezTo>
                <a:cubicBezTo>
                  <a:pt x="2014" y="608"/>
                  <a:pt x="2014" y="608"/>
                  <a:pt x="2014" y="608"/>
                </a:cubicBezTo>
                <a:cubicBezTo>
                  <a:pt x="2024" y="622"/>
                  <a:pt x="2024" y="622"/>
                  <a:pt x="2024" y="622"/>
                </a:cubicBezTo>
                <a:cubicBezTo>
                  <a:pt x="2033" y="637"/>
                  <a:pt x="2033" y="637"/>
                  <a:pt x="2033" y="637"/>
                </a:cubicBezTo>
                <a:cubicBezTo>
                  <a:pt x="2038" y="644"/>
                  <a:pt x="2038" y="644"/>
                  <a:pt x="2038" y="644"/>
                </a:cubicBezTo>
                <a:cubicBezTo>
                  <a:pt x="2040" y="647"/>
                  <a:pt x="2041" y="649"/>
                  <a:pt x="2042" y="652"/>
                </a:cubicBezTo>
                <a:cubicBezTo>
                  <a:pt x="2048" y="662"/>
                  <a:pt x="2054" y="672"/>
                  <a:pt x="2060" y="682"/>
                </a:cubicBezTo>
                <a:cubicBezTo>
                  <a:pt x="2063" y="687"/>
                  <a:pt x="2066" y="693"/>
                  <a:pt x="2068" y="698"/>
                </a:cubicBezTo>
                <a:cubicBezTo>
                  <a:pt x="2076" y="714"/>
                  <a:pt x="2076" y="714"/>
                  <a:pt x="2076" y="714"/>
                </a:cubicBezTo>
                <a:cubicBezTo>
                  <a:pt x="2084" y="729"/>
                  <a:pt x="2084" y="729"/>
                  <a:pt x="2084" y="729"/>
                </a:cubicBezTo>
                <a:cubicBezTo>
                  <a:pt x="2087" y="734"/>
                  <a:pt x="2089" y="740"/>
                  <a:pt x="2092" y="745"/>
                </a:cubicBezTo>
                <a:cubicBezTo>
                  <a:pt x="2096" y="756"/>
                  <a:pt x="2101" y="767"/>
                  <a:pt x="2106" y="777"/>
                </a:cubicBezTo>
                <a:cubicBezTo>
                  <a:pt x="2110" y="788"/>
                  <a:pt x="2115" y="799"/>
                  <a:pt x="2119" y="810"/>
                </a:cubicBezTo>
                <a:cubicBezTo>
                  <a:pt x="2121" y="816"/>
                  <a:pt x="2124" y="821"/>
                  <a:pt x="2125" y="827"/>
                </a:cubicBezTo>
                <a:cubicBezTo>
                  <a:pt x="2131" y="843"/>
                  <a:pt x="2131" y="843"/>
                  <a:pt x="2131" y="843"/>
                </a:cubicBezTo>
                <a:cubicBezTo>
                  <a:pt x="2137" y="860"/>
                  <a:pt x="2137" y="860"/>
                  <a:pt x="2137" y="860"/>
                </a:cubicBezTo>
                <a:cubicBezTo>
                  <a:pt x="2139" y="866"/>
                  <a:pt x="2141" y="871"/>
                  <a:pt x="2142" y="877"/>
                </a:cubicBezTo>
                <a:cubicBezTo>
                  <a:pt x="2152" y="911"/>
                  <a:pt x="2152" y="911"/>
                  <a:pt x="2152" y="911"/>
                </a:cubicBezTo>
                <a:cubicBezTo>
                  <a:pt x="2154" y="920"/>
                  <a:pt x="2154" y="920"/>
                  <a:pt x="2154" y="920"/>
                </a:cubicBezTo>
                <a:cubicBezTo>
                  <a:pt x="2156" y="928"/>
                  <a:pt x="2156" y="928"/>
                  <a:pt x="2156" y="928"/>
                </a:cubicBezTo>
                <a:cubicBezTo>
                  <a:pt x="2160" y="945"/>
                  <a:pt x="2160" y="945"/>
                  <a:pt x="2160" y="945"/>
                </a:cubicBezTo>
                <a:cubicBezTo>
                  <a:pt x="2163" y="957"/>
                  <a:pt x="2166" y="968"/>
                  <a:pt x="2167" y="980"/>
                </a:cubicBezTo>
                <a:cubicBezTo>
                  <a:pt x="2174" y="1015"/>
                  <a:pt x="2174" y="1015"/>
                  <a:pt x="2174" y="1015"/>
                </a:cubicBezTo>
                <a:cubicBezTo>
                  <a:pt x="2176" y="1027"/>
                  <a:pt x="2177" y="1038"/>
                  <a:pt x="2178" y="1050"/>
                </a:cubicBezTo>
                <a:cubicBezTo>
                  <a:pt x="2181" y="1068"/>
                  <a:pt x="2181" y="1068"/>
                  <a:pt x="2181" y="1068"/>
                </a:cubicBezTo>
                <a:cubicBezTo>
                  <a:pt x="2181" y="1074"/>
                  <a:pt x="2182" y="1080"/>
                  <a:pt x="2182" y="1086"/>
                </a:cubicBezTo>
                <a:cubicBezTo>
                  <a:pt x="2185" y="1121"/>
                  <a:pt x="2185" y="1121"/>
                  <a:pt x="2185" y="1121"/>
                </a:cubicBezTo>
                <a:cubicBezTo>
                  <a:pt x="2186" y="1156"/>
                  <a:pt x="2186" y="1156"/>
                  <a:pt x="2186" y="1156"/>
                </a:cubicBezTo>
                <a:cubicBezTo>
                  <a:pt x="2186" y="1174"/>
                  <a:pt x="2186" y="1174"/>
                  <a:pt x="2186" y="1174"/>
                </a:cubicBezTo>
                <a:cubicBezTo>
                  <a:pt x="2186" y="1192"/>
                  <a:pt x="2186" y="1192"/>
                  <a:pt x="2186" y="1192"/>
                </a:cubicBezTo>
                <a:cubicBezTo>
                  <a:pt x="2185" y="1228"/>
                  <a:pt x="2185" y="1228"/>
                  <a:pt x="2185" y="1228"/>
                </a:cubicBezTo>
                <a:cubicBezTo>
                  <a:pt x="2182" y="1263"/>
                  <a:pt x="2182" y="1263"/>
                  <a:pt x="2182" y="1263"/>
                </a:cubicBezTo>
                <a:cubicBezTo>
                  <a:pt x="2182" y="1269"/>
                  <a:pt x="2181" y="1275"/>
                  <a:pt x="2181" y="1281"/>
                </a:cubicBezTo>
                <a:cubicBezTo>
                  <a:pt x="2178" y="1298"/>
                  <a:pt x="2178" y="1298"/>
                  <a:pt x="2178" y="1298"/>
                </a:cubicBezTo>
                <a:cubicBezTo>
                  <a:pt x="2176" y="1316"/>
                  <a:pt x="2176" y="1316"/>
                  <a:pt x="2176" y="1316"/>
                </a:cubicBezTo>
                <a:cubicBezTo>
                  <a:pt x="2175" y="1325"/>
                  <a:pt x="2175" y="1325"/>
                  <a:pt x="2175" y="1325"/>
                </a:cubicBezTo>
                <a:cubicBezTo>
                  <a:pt x="2175" y="1327"/>
                  <a:pt x="2174" y="1330"/>
                  <a:pt x="2174" y="1333"/>
                </a:cubicBezTo>
                <a:cubicBezTo>
                  <a:pt x="2169" y="1357"/>
                  <a:pt x="2166" y="1380"/>
                  <a:pt x="2160" y="1403"/>
                </a:cubicBezTo>
                <a:cubicBezTo>
                  <a:pt x="2156" y="1420"/>
                  <a:pt x="2156" y="1420"/>
                  <a:pt x="2156" y="1420"/>
                </a:cubicBezTo>
                <a:cubicBezTo>
                  <a:pt x="2154" y="1429"/>
                  <a:pt x="2154" y="1429"/>
                  <a:pt x="2154" y="1429"/>
                </a:cubicBezTo>
                <a:cubicBezTo>
                  <a:pt x="2152" y="1437"/>
                  <a:pt x="2152" y="1437"/>
                  <a:pt x="2152" y="1437"/>
                </a:cubicBezTo>
                <a:cubicBezTo>
                  <a:pt x="2149" y="1448"/>
                  <a:pt x="2145" y="1460"/>
                  <a:pt x="2142" y="1471"/>
                </a:cubicBezTo>
                <a:cubicBezTo>
                  <a:pt x="2141" y="1477"/>
                  <a:pt x="2139" y="1482"/>
                  <a:pt x="2137" y="1488"/>
                </a:cubicBezTo>
                <a:cubicBezTo>
                  <a:pt x="2131" y="1505"/>
                  <a:pt x="2131" y="1505"/>
                  <a:pt x="2131" y="1505"/>
                </a:cubicBezTo>
                <a:cubicBezTo>
                  <a:pt x="2125" y="1521"/>
                  <a:pt x="2125" y="1521"/>
                  <a:pt x="2125" y="1521"/>
                </a:cubicBezTo>
                <a:cubicBezTo>
                  <a:pt x="2125" y="1524"/>
                  <a:pt x="2124" y="1527"/>
                  <a:pt x="2122" y="1529"/>
                </a:cubicBezTo>
                <a:cubicBezTo>
                  <a:pt x="2119" y="1538"/>
                  <a:pt x="2119" y="1538"/>
                  <a:pt x="2119" y="1538"/>
                </a:cubicBezTo>
                <a:cubicBezTo>
                  <a:pt x="2115" y="1549"/>
                  <a:pt x="2111" y="1559"/>
                  <a:pt x="2106" y="1570"/>
                </a:cubicBezTo>
                <a:cubicBezTo>
                  <a:pt x="2101" y="1581"/>
                  <a:pt x="2097" y="1592"/>
                  <a:pt x="2092" y="1602"/>
                </a:cubicBezTo>
                <a:cubicBezTo>
                  <a:pt x="2089" y="1608"/>
                  <a:pt x="2087" y="1613"/>
                  <a:pt x="2085" y="1618"/>
                </a:cubicBezTo>
                <a:cubicBezTo>
                  <a:pt x="2077" y="1634"/>
                  <a:pt x="2077" y="1634"/>
                  <a:pt x="2077" y="1634"/>
                </a:cubicBezTo>
                <a:cubicBezTo>
                  <a:pt x="2069" y="1649"/>
                  <a:pt x="2069" y="1649"/>
                  <a:pt x="2069" y="1649"/>
                </a:cubicBezTo>
                <a:cubicBezTo>
                  <a:pt x="2066" y="1655"/>
                  <a:pt x="2063" y="1660"/>
                  <a:pt x="2060" y="1665"/>
                </a:cubicBezTo>
                <a:cubicBezTo>
                  <a:pt x="2055" y="1675"/>
                  <a:pt x="2049" y="1685"/>
                  <a:pt x="2043" y="1695"/>
                </a:cubicBezTo>
                <a:cubicBezTo>
                  <a:pt x="2039" y="1703"/>
                  <a:pt x="2039" y="1703"/>
                  <a:pt x="2039" y="1703"/>
                </a:cubicBezTo>
                <a:cubicBezTo>
                  <a:pt x="2034" y="1710"/>
                  <a:pt x="2034" y="1710"/>
                  <a:pt x="2034" y="1710"/>
                </a:cubicBezTo>
                <a:cubicBezTo>
                  <a:pt x="2025" y="1725"/>
                  <a:pt x="2025" y="1725"/>
                  <a:pt x="2025" y="1725"/>
                </a:cubicBezTo>
                <a:cubicBezTo>
                  <a:pt x="2012" y="1744"/>
                  <a:pt x="1999" y="1763"/>
                  <a:pt x="1985" y="1782"/>
                </a:cubicBezTo>
                <a:cubicBezTo>
                  <a:pt x="1978" y="1791"/>
                  <a:pt x="1971" y="1800"/>
                  <a:pt x="1964" y="1809"/>
                </a:cubicBezTo>
                <a:cubicBezTo>
                  <a:pt x="1953" y="1823"/>
                  <a:pt x="1953" y="1823"/>
                  <a:pt x="1953" y="1823"/>
                </a:cubicBezTo>
                <a:cubicBezTo>
                  <a:pt x="1942" y="1836"/>
                  <a:pt x="1942" y="1836"/>
                  <a:pt x="1942" y="1836"/>
                </a:cubicBezTo>
                <a:cubicBezTo>
                  <a:pt x="1934" y="1844"/>
                  <a:pt x="1927" y="1853"/>
                  <a:pt x="1919" y="1862"/>
                </a:cubicBezTo>
                <a:cubicBezTo>
                  <a:pt x="1911" y="1870"/>
                  <a:pt x="1904" y="1878"/>
                  <a:pt x="1896" y="1887"/>
                </a:cubicBezTo>
                <a:cubicBezTo>
                  <a:pt x="1888" y="1895"/>
                  <a:pt x="1880" y="1903"/>
                  <a:pt x="1871" y="1911"/>
                </a:cubicBezTo>
                <a:cubicBezTo>
                  <a:pt x="1859" y="1922"/>
                  <a:pt x="1859" y="1922"/>
                  <a:pt x="1859" y="1922"/>
                </a:cubicBezTo>
                <a:cubicBezTo>
                  <a:pt x="1853" y="1928"/>
                  <a:pt x="1853" y="1928"/>
                  <a:pt x="1853" y="1928"/>
                </a:cubicBezTo>
                <a:cubicBezTo>
                  <a:pt x="1851" y="1930"/>
                  <a:pt x="1849" y="1932"/>
                  <a:pt x="1846" y="1934"/>
                </a:cubicBezTo>
                <a:cubicBezTo>
                  <a:pt x="1838" y="1941"/>
                  <a:pt x="1829" y="1949"/>
                  <a:pt x="1821" y="1956"/>
                </a:cubicBezTo>
                <a:cubicBezTo>
                  <a:pt x="1819" y="1958"/>
                  <a:pt x="1816" y="1960"/>
                  <a:pt x="1814" y="1962"/>
                </a:cubicBezTo>
                <a:cubicBezTo>
                  <a:pt x="1808" y="1967"/>
                  <a:pt x="1808" y="1967"/>
                  <a:pt x="1808" y="1967"/>
                </a:cubicBezTo>
                <a:cubicBezTo>
                  <a:pt x="1794" y="1977"/>
                  <a:pt x="1794" y="1977"/>
                  <a:pt x="1794" y="1977"/>
                </a:cubicBezTo>
                <a:cubicBezTo>
                  <a:pt x="1777" y="1992"/>
                  <a:pt x="1758" y="2004"/>
                  <a:pt x="1740" y="2017"/>
                </a:cubicBezTo>
                <a:cubicBezTo>
                  <a:pt x="1736" y="2021"/>
                  <a:pt x="1731" y="2023"/>
                  <a:pt x="1726" y="2027"/>
                </a:cubicBezTo>
                <a:cubicBezTo>
                  <a:pt x="1712" y="2036"/>
                  <a:pt x="1712" y="2036"/>
                  <a:pt x="1712" y="2036"/>
                </a:cubicBezTo>
                <a:cubicBezTo>
                  <a:pt x="1698" y="2045"/>
                  <a:pt x="1698" y="2045"/>
                  <a:pt x="1698" y="2045"/>
                </a:cubicBezTo>
                <a:cubicBezTo>
                  <a:pt x="1693" y="2048"/>
                  <a:pt x="1688" y="2050"/>
                  <a:pt x="1684" y="2053"/>
                </a:cubicBezTo>
                <a:cubicBezTo>
                  <a:pt x="1674" y="2059"/>
                  <a:pt x="1664" y="2064"/>
                  <a:pt x="1655" y="2070"/>
                </a:cubicBezTo>
                <a:cubicBezTo>
                  <a:pt x="1645" y="2075"/>
                  <a:pt x="1635" y="2080"/>
                  <a:pt x="1625" y="2085"/>
                </a:cubicBezTo>
                <a:cubicBezTo>
                  <a:pt x="1621" y="2087"/>
                  <a:pt x="1616" y="2090"/>
                  <a:pt x="1611" y="2092"/>
                </a:cubicBezTo>
                <a:cubicBezTo>
                  <a:pt x="1606" y="2095"/>
                  <a:pt x="1601" y="2097"/>
                  <a:pt x="1596" y="2099"/>
                </a:cubicBezTo>
                <a:cubicBezTo>
                  <a:pt x="1586" y="2104"/>
                  <a:pt x="1576" y="2108"/>
                  <a:pt x="1566" y="2113"/>
                </a:cubicBezTo>
                <a:cubicBezTo>
                  <a:pt x="1526" y="2129"/>
                  <a:pt x="1485" y="2145"/>
                  <a:pt x="1444" y="2156"/>
                </a:cubicBezTo>
                <a:cubicBezTo>
                  <a:pt x="1439" y="2157"/>
                  <a:pt x="1434" y="2158"/>
                  <a:pt x="1429" y="2160"/>
                </a:cubicBezTo>
                <a:cubicBezTo>
                  <a:pt x="1421" y="2162"/>
                  <a:pt x="1421" y="2162"/>
                  <a:pt x="1421" y="2162"/>
                </a:cubicBezTo>
                <a:cubicBezTo>
                  <a:pt x="1413" y="2164"/>
                  <a:pt x="1413" y="2164"/>
                  <a:pt x="1413" y="2164"/>
                </a:cubicBezTo>
                <a:cubicBezTo>
                  <a:pt x="1403" y="2166"/>
                  <a:pt x="1392" y="2169"/>
                  <a:pt x="1382" y="2171"/>
                </a:cubicBezTo>
                <a:cubicBezTo>
                  <a:pt x="1372" y="2174"/>
                  <a:pt x="1362" y="2175"/>
                  <a:pt x="1351" y="2177"/>
                </a:cubicBezTo>
                <a:cubicBezTo>
                  <a:pt x="1341" y="2179"/>
                  <a:pt x="1331" y="2181"/>
                  <a:pt x="1320" y="2183"/>
                </a:cubicBezTo>
                <a:cubicBezTo>
                  <a:pt x="1310" y="2184"/>
                  <a:pt x="1300" y="2185"/>
                  <a:pt x="1289" y="2186"/>
                </a:cubicBezTo>
                <a:cubicBezTo>
                  <a:pt x="1284" y="2187"/>
                  <a:pt x="1279" y="2188"/>
                  <a:pt x="1274" y="2188"/>
                </a:cubicBezTo>
                <a:cubicBezTo>
                  <a:pt x="1269" y="2189"/>
                  <a:pt x="1264" y="2189"/>
                  <a:pt x="1258" y="2190"/>
                </a:cubicBezTo>
                <a:cubicBezTo>
                  <a:pt x="1238" y="2191"/>
                  <a:pt x="1218" y="2193"/>
                  <a:pt x="1197" y="2193"/>
                </a:cubicBezTo>
                <a:cubicBezTo>
                  <a:pt x="1187" y="2194"/>
                  <a:pt x="1177" y="2194"/>
                  <a:pt x="1167" y="2194"/>
                </a:cubicBezTo>
                <a:cubicBezTo>
                  <a:pt x="1157" y="2194"/>
                  <a:pt x="1146" y="2194"/>
                  <a:pt x="1136" y="2194"/>
                </a:cubicBezTo>
                <a:cubicBezTo>
                  <a:pt x="1126" y="2194"/>
                  <a:pt x="1116" y="2193"/>
                  <a:pt x="1106" y="2192"/>
                </a:cubicBezTo>
                <a:cubicBezTo>
                  <a:pt x="1102" y="2192"/>
                  <a:pt x="1097" y="2192"/>
                  <a:pt x="1092" y="2191"/>
                </a:cubicBezTo>
                <a:cubicBezTo>
                  <a:pt x="1084" y="2191"/>
                  <a:pt x="1084" y="2191"/>
                  <a:pt x="1084" y="2191"/>
                </a:cubicBezTo>
                <a:cubicBezTo>
                  <a:pt x="1077" y="2190"/>
                  <a:pt x="1077" y="2190"/>
                  <a:pt x="1077" y="2190"/>
                </a:cubicBezTo>
                <a:cubicBezTo>
                  <a:pt x="1067" y="2189"/>
                  <a:pt x="1057" y="2188"/>
                  <a:pt x="1047" y="2187"/>
                </a:cubicBezTo>
                <a:cubicBezTo>
                  <a:pt x="1038" y="2186"/>
                  <a:pt x="1028" y="2185"/>
                  <a:pt x="1018" y="2183"/>
                </a:cubicBezTo>
                <a:cubicBezTo>
                  <a:pt x="1014" y="2183"/>
                  <a:pt x="1009" y="2182"/>
                  <a:pt x="1004" y="2181"/>
                </a:cubicBezTo>
                <a:cubicBezTo>
                  <a:pt x="999" y="2181"/>
                  <a:pt x="994" y="2180"/>
                  <a:pt x="990" y="2179"/>
                </a:cubicBezTo>
                <a:cubicBezTo>
                  <a:pt x="985" y="2178"/>
                  <a:pt x="980" y="2177"/>
                  <a:pt x="975" y="2176"/>
                </a:cubicBezTo>
                <a:cubicBezTo>
                  <a:pt x="971" y="2175"/>
                  <a:pt x="966" y="2175"/>
                  <a:pt x="961" y="2174"/>
                </a:cubicBezTo>
                <a:cubicBezTo>
                  <a:pt x="952" y="2172"/>
                  <a:pt x="943" y="2170"/>
                  <a:pt x="933" y="2167"/>
                </a:cubicBezTo>
                <a:cubicBezTo>
                  <a:pt x="929" y="2167"/>
                  <a:pt x="924" y="2165"/>
                  <a:pt x="920" y="2164"/>
                </a:cubicBezTo>
                <a:cubicBezTo>
                  <a:pt x="915" y="2163"/>
                  <a:pt x="910" y="2162"/>
                  <a:pt x="906" y="2161"/>
                </a:cubicBezTo>
                <a:cubicBezTo>
                  <a:pt x="901" y="2159"/>
                  <a:pt x="897" y="2158"/>
                  <a:pt x="892" y="2157"/>
                </a:cubicBezTo>
                <a:cubicBezTo>
                  <a:pt x="888" y="2156"/>
                  <a:pt x="883" y="2154"/>
                  <a:pt x="879" y="2153"/>
                </a:cubicBezTo>
                <a:cubicBezTo>
                  <a:pt x="870" y="2150"/>
                  <a:pt x="861" y="2148"/>
                  <a:pt x="852" y="2145"/>
                </a:cubicBezTo>
                <a:cubicBezTo>
                  <a:pt x="844" y="2142"/>
                  <a:pt x="835" y="2139"/>
                  <a:pt x="826" y="2136"/>
                </a:cubicBezTo>
                <a:cubicBezTo>
                  <a:pt x="822" y="2135"/>
                  <a:pt x="818" y="2133"/>
                  <a:pt x="813" y="2132"/>
                </a:cubicBezTo>
                <a:cubicBezTo>
                  <a:pt x="809" y="2130"/>
                  <a:pt x="805" y="2128"/>
                  <a:pt x="801" y="2127"/>
                </a:cubicBezTo>
                <a:cubicBezTo>
                  <a:pt x="792" y="2123"/>
                  <a:pt x="784" y="2120"/>
                  <a:pt x="775" y="2117"/>
                </a:cubicBezTo>
                <a:cubicBezTo>
                  <a:pt x="767" y="2113"/>
                  <a:pt x="759" y="2110"/>
                  <a:pt x="751" y="2106"/>
                </a:cubicBezTo>
                <a:cubicBezTo>
                  <a:pt x="743" y="2103"/>
                  <a:pt x="735" y="2099"/>
                  <a:pt x="727" y="2095"/>
                </a:cubicBezTo>
                <a:cubicBezTo>
                  <a:pt x="723" y="2093"/>
                  <a:pt x="719" y="2091"/>
                  <a:pt x="715" y="2089"/>
                </a:cubicBezTo>
                <a:cubicBezTo>
                  <a:pt x="709" y="2086"/>
                  <a:pt x="709" y="2086"/>
                  <a:pt x="709" y="2086"/>
                </a:cubicBezTo>
                <a:cubicBezTo>
                  <a:pt x="703" y="2083"/>
                  <a:pt x="703" y="2083"/>
                  <a:pt x="703" y="2083"/>
                </a:cubicBezTo>
                <a:cubicBezTo>
                  <a:pt x="696" y="2079"/>
                  <a:pt x="688" y="2075"/>
                  <a:pt x="680" y="2071"/>
                </a:cubicBezTo>
                <a:cubicBezTo>
                  <a:pt x="677" y="2069"/>
                  <a:pt x="673" y="2067"/>
                  <a:pt x="669" y="2065"/>
                </a:cubicBezTo>
                <a:cubicBezTo>
                  <a:pt x="665" y="2063"/>
                  <a:pt x="662" y="2061"/>
                  <a:pt x="658" y="2059"/>
                </a:cubicBezTo>
                <a:cubicBezTo>
                  <a:pt x="643" y="2051"/>
                  <a:pt x="629" y="2041"/>
                  <a:pt x="615" y="2033"/>
                </a:cubicBezTo>
                <a:cubicBezTo>
                  <a:pt x="610" y="2029"/>
                  <a:pt x="610" y="2029"/>
                  <a:pt x="610" y="2029"/>
                </a:cubicBezTo>
                <a:cubicBezTo>
                  <a:pt x="605" y="2026"/>
                  <a:pt x="605" y="2026"/>
                  <a:pt x="605" y="2026"/>
                </a:cubicBezTo>
                <a:cubicBezTo>
                  <a:pt x="601" y="2024"/>
                  <a:pt x="598" y="2021"/>
                  <a:pt x="594" y="2019"/>
                </a:cubicBezTo>
                <a:cubicBezTo>
                  <a:pt x="588" y="2014"/>
                  <a:pt x="581" y="2010"/>
                  <a:pt x="574" y="2005"/>
                </a:cubicBezTo>
                <a:cubicBezTo>
                  <a:pt x="522" y="1967"/>
                  <a:pt x="475" y="1927"/>
                  <a:pt x="435" y="1886"/>
                </a:cubicBezTo>
                <a:cubicBezTo>
                  <a:pt x="425" y="1875"/>
                  <a:pt x="415" y="1865"/>
                  <a:pt x="406" y="1854"/>
                </a:cubicBezTo>
                <a:cubicBezTo>
                  <a:pt x="403" y="1852"/>
                  <a:pt x="401" y="1849"/>
                  <a:pt x="399" y="1846"/>
                </a:cubicBezTo>
                <a:cubicBezTo>
                  <a:pt x="398" y="1845"/>
                  <a:pt x="397" y="1844"/>
                  <a:pt x="396" y="1843"/>
                </a:cubicBezTo>
                <a:cubicBezTo>
                  <a:pt x="394" y="1841"/>
                  <a:pt x="392" y="1839"/>
                  <a:pt x="391" y="1837"/>
                </a:cubicBezTo>
                <a:cubicBezTo>
                  <a:pt x="388" y="1833"/>
                  <a:pt x="385" y="1831"/>
                  <a:pt x="384" y="1829"/>
                </a:cubicBezTo>
                <a:cubicBezTo>
                  <a:pt x="382" y="1827"/>
                  <a:pt x="381" y="1826"/>
                  <a:pt x="381" y="1826"/>
                </a:cubicBezTo>
                <a:cubicBezTo>
                  <a:pt x="486" y="1739"/>
                  <a:pt x="486" y="1739"/>
                  <a:pt x="486" y="1739"/>
                </a:cubicBezTo>
                <a:cubicBezTo>
                  <a:pt x="368" y="1708"/>
                  <a:pt x="247" y="1648"/>
                  <a:pt x="138" y="1558"/>
                </a:cubicBezTo>
                <a:cubicBezTo>
                  <a:pt x="114" y="1697"/>
                  <a:pt x="119" y="1853"/>
                  <a:pt x="158" y="2011"/>
                </a:cubicBezTo>
                <a:cubicBezTo>
                  <a:pt x="263" y="1924"/>
                  <a:pt x="263" y="1924"/>
                  <a:pt x="263" y="1924"/>
                </a:cubicBezTo>
                <a:cubicBezTo>
                  <a:pt x="263" y="1924"/>
                  <a:pt x="264" y="1925"/>
                  <a:pt x="265" y="1928"/>
                </a:cubicBezTo>
                <a:cubicBezTo>
                  <a:pt x="267" y="1930"/>
                  <a:pt x="270" y="1933"/>
                  <a:pt x="274" y="1937"/>
                </a:cubicBezTo>
                <a:cubicBezTo>
                  <a:pt x="275" y="1939"/>
                  <a:pt x="277" y="1941"/>
                  <a:pt x="280" y="1944"/>
                </a:cubicBezTo>
                <a:cubicBezTo>
                  <a:pt x="281" y="1945"/>
                  <a:pt x="282" y="1946"/>
                  <a:pt x="283" y="1948"/>
                </a:cubicBezTo>
                <a:cubicBezTo>
                  <a:pt x="286" y="1951"/>
                  <a:pt x="288" y="1954"/>
                  <a:pt x="291" y="1957"/>
                </a:cubicBezTo>
                <a:cubicBezTo>
                  <a:pt x="302" y="1969"/>
                  <a:pt x="313" y="1981"/>
                  <a:pt x="325" y="1993"/>
                </a:cubicBezTo>
                <a:cubicBezTo>
                  <a:pt x="371" y="2040"/>
                  <a:pt x="424" y="2087"/>
                  <a:pt x="485" y="2131"/>
                </a:cubicBezTo>
                <a:cubicBezTo>
                  <a:pt x="492" y="2136"/>
                  <a:pt x="500" y="2141"/>
                  <a:pt x="508" y="2146"/>
                </a:cubicBezTo>
                <a:cubicBezTo>
                  <a:pt x="512" y="2149"/>
                  <a:pt x="516" y="2152"/>
                  <a:pt x="520" y="2154"/>
                </a:cubicBezTo>
                <a:cubicBezTo>
                  <a:pt x="526" y="2158"/>
                  <a:pt x="526" y="2158"/>
                  <a:pt x="526" y="2158"/>
                </a:cubicBezTo>
                <a:cubicBezTo>
                  <a:pt x="532" y="2162"/>
                  <a:pt x="532" y="2162"/>
                  <a:pt x="532" y="2162"/>
                </a:cubicBezTo>
                <a:cubicBezTo>
                  <a:pt x="548" y="2172"/>
                  <a:pt x="564" y="2183"/>
                  <a:pt x="581" y="2192"/>
                </a:cubicBezTo>
                <a:cubicBezTo>
                  <a:pt x="585" y="2195"/>
                  <a:pt x="590" y="2197"/>
                  <a:pt x="594" y="2200"/>
                </a:cubicBezTo>
                <a:cubicBezTo>
                  <a:pt x="598" y="2202"/>
                  <a:pt x="603" y="2205"/>
                  <a:pt x="607" y="2207"/>
                </a:cubicBezTo>
                <a:cubicBezTo>
                  <a:pt x="616" y="2211"/>
                  <a:pt x="625" y="2216"/>
                  <a:pt x="633" y="2221"/>
                </a:cubicBezTo>
                <a:cubicBezTo>
                  <a:pt x="640" y="2224"/>
                  <a:pt x="640" y="2224"/>
                  <a:pt x="640" y="2224"/>
                </a:cubicBezTo>
                <a:cubicBezTo>
                  <a:pt x="647" y="2227"/>
                  <a:pt x="647" y="2227"/>
                  <a:pt x="647" y="2227"/>
                </a:cubicBezTo>
                <a:cubicBezTo>
                  <a:pt x="651" y="2230"/>
                  <a:pt x="656" y="2232"/>
                  <a:pt x="660" y="2234"/>
                </a:cubicBezTo>
                <a:cubicBezTo>
                  <a:pt x="670" y="2238"/>
                  <a:pt x="679" y="2243"/>
                  <a:pt x="688" y="2247"/>
                </a:cubicBezTo>
                <a:cubicBezTo>
                  <a:pt x="698" y="2251"/>
                  <a:pt x="707" y="2255"/>
                  <a:pt x="716" y="2259"/>
                </a:cubicBezTo>
                <a:cubicBezTo>
                  <a:pt x="726" y="2263"/>
                  <a:pt x="736" y="2267"/>
                  <a:pt x="745" y="2270"/>
                </a:cubicBezTo>
                <a:cubicBezTo>
                  <a:pt x="750" y="2272"/>
                  <a:pt x="755" y="2274"/>
                  <a:pt x="760" y="2276"/>
                </a:cubicBezTo>
                <a:cubicBezTo>
                  <a:pt x="765" y="2278"/>
                  <a:pt x="770" y="2280"/>
                  <a:pt x="775" y="2281"/>
                </a:cubicBezTo>
                <a:cubicBezTo>
                  <a:pt x="785" y="2285"/>
                  <a:pt x="795" y="2288"/>
                  <a:pt x="805" y="2292"/>
                </a:cubicBezTo>
                <a:cubicBezTo>
                  <a:pt x="815" y="2295"/>
                  <a:pt x="825" y="2298"/>
                  <a:pt x="836" y="2301"/>
                </a:cubicBezTo>
                <a:cubicBezTo>
                  <a:pt x="841" y="2302"/>
                  <a:pt x="846" y="2304"/>
                  <a:pt x="851" y="2305"/>
                </a:cubicBezTo>
                <a:cubicBezTo>
                  <a:pt x="856" y="2307"/>
                  <a:pt x="862" y="2308"/>
                  <a:pt x="867" y="2310"/>
                </a:cubicBezTo>
                <a:cubicBezTo>
                  <a:pt x="872" y="2311"/>
                  <a:pt x="877" y="2312"/>
                  <a:pt x="883" y="2314"/>
                </a:cubicBezTo>
                <a:cubicBezTo>
                  <a:pt x="888" y="2315"/>
                  <a:pt x="893" y="2316"/>
                  <a:pt x="898" y="2318"/>
                </a:cubicBezTo>
                <a:cubicBezTo>
                  <a:pt x="909" y="2320"/>
                  <a:pt x="920" y="2322"/>
                  <a:pt x="931" y="2325"/>
                </a:cubicBezTo>
                <a:cubicBezTo>
                  <a:pt x="936" y="2326"/>
                  <a:pt x="941" y="2327"/>
                  <a:pt x="947" y="2328"/>
                </a:cubicBezTo>
                <a:cubicBezTo>
                  <a:pt x="952" y="2329"/>
                  <a:pt x="958" y="2330"/>
                  <a:pt x="963" y="2331"/>
                </a:cubicBezTo>
                <a:cubicBezTo>
                  <a:pt x="969" y="2332"/>
                  <a:pt x="974" y="2333"/>
                  <a:pt x="980" y="2334"/>
                </a:cubicBezTo>
                <a:cubicBezTo>
                  <a:pt x="985" y="2334"/>
                  <a:pt x="991" y="2335"/>
                  <a:pt x="996" y="2336"/>
                </a:cubicBezTo>
                <a:cubicBezTo>
                  <a:pt x="1007" y="2337"/>
                  <a:pt x="1018" y="2339"/>
                  <a:pt x="1030" y="2340"/>
                </a:cubicBezTo>
                <a:cubicBezTo>
                  <a:pt x="1041" y="2341"/>
                  <a:pt x="1052" y="2343"/>
                  <a:pt x="1063" y="2344"/>
                </a:cubicBezTo>
                <a:cubicBezTo>
                  <a:pt x="1072" y="2345"/>
                  <a:pt x="1072" y="2345"/>
                  <a:pt x="1072" y="2345"/>
                </a:cubicBezTo>
                <a:cubicBezTo>
                  <a:pt x="1081" y="2345"/>
                  <a:pt x="1081" y="2345"/>
                  <a:pt x="1081" y="2345"/>
                </a:cubicBezTo>
                <a:cubicBezTo>
                  <a:pt x="1086" y="2345"/>
                  <a:pt x="1092" y="2346"/>
                  <a:pt x="1098" y="2346"/>
                </a:cubicBezTo>
                <a:cubicBezTo>
                  <a:pt x="1109" y="2347"/>
                  <a:pt x="1121" y="2348"/>
                  <a:pt x="1132" y="2348"/>
                </a:cubicBezTo>
                <a:cubicBezTo>
                  <a:pt x="1144" y="2348"/>
                  <a:pt x="1155" y="2348"/>
                  <a:pt x="1167" y="2348"/>
                </a:cubicBezTo>
                <a:cubicBezTo>
                  <a:pt x="1178" y="2348"/>
                  <a:pt x="1190" y="2348"/>
                  <a:pt x="1202" y="2347"/>
                </a:cubicBezTo>
                <a:cubicBezTo>
                  <a:pt x="1225" y="2347"/>
                  <a:pt x="1249" y="2345"/>
                  <a:pt x="1272" y="2343"/>
                </a:cubicBezTo>
                <a:cubicBezTo>
                  <a:pt x="1278" y="2343"/>
                  <a:pt x="1284" y="2343"/>
                  <a:pt x="1290" y="2342"/>
                </a:cubicBezTo>
                <a:cubicBezTo>
                  <a:pt x="1296" y="2341"/>
                  <a:pt x="1302" y="2340"/>
                  <a:pt x="1308" y="2339"/>
                </a:cubicBezTo>
                <a:cubicBezTo>
                  <a:pt x="1320" y="2338"/>
                  <a:pt x="1331" y="2336"/>
                  <a:pt x="1343" y="2335"/>
                </a:cubicBezTo>
                <a:cubicBezTo>
                  <a:pt x="1355" y="2333"/>
                  <a:pt x="1367" y="2331"/>
                  <a:pt x="1379" y="2329"/>
                </a:cubicBezTo>
                <a:cubicBezTo>
                  <a:pt x="1391" y="2326"/>
                  <a:pt x="1403" y="2325"/>
                  <a:pt x="1415" y="2322"/>
                </a:cubicBezTo>
                <a:cubicBezTo>
                  <a:pt x="1427" y="2319"/>
                  <a:pt x="1438" y="2316"/>
                  <a:pt x="1450" y="2313"/>
                </a:cubicBezTo>
                <a:cubicBezTo>
                  <a:pt x="1459" y="2311"/>
                  <a:pt x="1459" y="2311"/>
                  <a:pt x="1459" y="2311"/>
                </a:cubicBezTo>
                <a:cubicBezTo>
                  <a:pt x="1468" y="2309"/>
                  <a:pt x="1468" y="2309"/>
                  <a:pt x="1468" y="2309"/>
                </a:cubicBezTo>
                <a:cubicBezTo>
                  <a:pt x="1474" y="2307"/>
                  <a:pt x="1480" y="2305"/>
                  <a:pt x="1486" y="2304"/>
                </a:cubicBezTo>
                <a:cubicBezTo>
                  <a:pt x="1533" y="2291"/>
                  <a:pt x="1580" y="2273"/>
                  <a:pt x="1626" y="2254"/>
                </a:cubicBezTo>
                <a:cubicBezTo>
                  <a:pt x="1638" y="2249"/>
                  <a:pt x="1649" y="2244"/>
                  <a:pt x="1661" y="2239"/>
                </a:cubicBezTo>
                <a:cubicBezTo>
                  <a:pt x="1667" y="2236"/>
                  <a:pt x="1672" y="2234"/>
                  <a:pt x="1678" y="2231"/>
                </a:cubicBezTo>
                <a:cubicBezTo>
                  <a:pt x="1684" y="2228"/>
                  <a:pt x="1689" y="2225"/>
                  <a:pt x="1695" y="2222"/>
                </a:cubicBezTo>
                <a:cubicBezTo>
                  <a:pt x="1706" y="2216"/>
                  <a:pt x="1718" y="2211"/>
                  <a:pt x="1729" y="2205"/>
                </a:cubicBezTo>
                <a:cubicBezTo>
                  <a:pt x="1740" y="2198"/>
                  <a:pt x="1751" y="2192"/>
                  <a:pt x="1762" y="2186"/>
                </a:cubicBezTo>
                <a:cubicBezTo>
                  <a:pt x="1767" y="2182"/>
                  <a:pt x="1773" y="2180"/>
                  <a:pt x="1778" y="2176"/>
                </a:cubicBezTo>
                <a:cubicBezTo>
                  <a:pt x="1784" y="2173"/>
                  <a:pt x="1789" y="2169"/>
                  <a:pt x="1795" y="2166"/>
                </a:cubicBezTo>
                <a:cubicBezTo>
                  <a:pt x="1800" y="2162"/>
                  <a:pt x="1805" y="2159"/>
                  <a:pt x="1811" y="2155"/>
                </a:cubicBezTo>
                <a:cubicBezTo>
                  <a:pt x="1816" y="2152"/>
                  <a:pt x="1822" y="2148"/>
                  <a:pt x="1827" y="2145"/>
                </a:cubicBezTo>
                <a:cubicBezTo>
                  <a:pt x="1848" y="2130"/>
                  <a:pt x="1869" y="2115"/>
                  <a:pt x="1889" y="2099"/>
                </a:cubicBezTo>
                <a:cubicBezTo>
                  <a:pt x="1905" y="2087"/>
                  <a:pt x="1905" y="2087"/>
                  <a:pt x="1905" y="2087"/>
                </a:cubicBezTo>
                <a:cubicBezTo>
                  <a:pt x="1912" y="2081"/>
                  <a:pt x="1912" y="2081"/>
                  <a:pt x="1912" y="2081"/>
                </a:cubicBezTo>
                <a:cubicBezTo>
                  <a:pt x="1915" y="2079"/>
                  <a:pt x="1917" y="2076"/>
                  <a:pt x="1920" y="2074"/>
                </a:cubicBezTo>
                <a:cubicBezTo>
                  <a:pt x="1930" y="2066"/>
                  <a:pt x="1939" y="2057"/>
                  <a:pt x="1949" y="2049"/>
                </a:cubicBezTo>
                <a:cubicBezTo>
                  <a:pt x="1952" y="2046"/>
                  <a:pt x="1954" y="2044"/>
                  <a:pt x="1957" y="2042"/>
                </a:cubicBezTo>
                <a:cubicBezTo>
                  <a:pt x="1964" y="2035"/>
                  <a:pt x="1964" y="2035"/>
                  <a:pt x="1964" y="2035"/>
                </a:cubicBezTo>
                <a:cubicBezTo>
                  <a:pt x="1978" y="2022"/>
                  <a:pt x="1978" y="2022"/>
                  <a:pt x="1978" y="2022"/>
                </a:cubicBezTo>
                <a:cubicBezTo>
                  <a:pt x="1987" y="2013"/>
                  <a:pt x="1997" y="2004"/>
                  <a:pt x="2006" y="1994"/>
                </a:cubicBezTo>
                <a:cubicBezTo>
                  <a:pt x="2015" y="1985"/>
                  <a:pt x="2024" y="1975"/>
                  <a:pt x="2033" y="1966"/>
                </a:cubicBezTo>
                <a:cubicBezTo>
                  <a:pt x="2042" y="1956"/>
                  <a:pt x="2050" y="1946"/>
                  <a:pt x="2059" y="1936"/>
                </a:cubicBezTo>
                <a:cubicBezTo>
                  <a:pt x="2072" y="1921"/>
                  <a:pt x="2072" y="1921"/>
                  <a:pt x="2072" y="1921"/>
                </a:cubicBezTo>
                <a:cubicBezTo>
                  <a:pt x="2084" y="1905"/>
                  <a:pt x="2084" y="1905"/>
                  <a:pt x="2084" y="1905"/>
                </a:cubicBezTo>
                <a:cubicBezTo>
                  <a:pt x="2093" y="1895"/>
                  <a:pt x="2101" y="1884"/>
                  <a:pt x="2109" y="1874"/>
                </a:cubicBezTo>
                <a:cubicBezTo>
                  <a:pt x="2124" y="1852"/>
                  <a:pt x="2140" y="1831"/>
                  <a:pt x="2154" y="1808"/>
                </a:cubicBezTo>
                <a:cubicBezTo>
                  <a:pt x="2165" y="1791"/>
                  <a:pt x="2165" y="1791"/>
                  <a:pt x="2165" y="1791"/>
                </a:cubicBezTo>
                <a:cubicBezTo>
                  <a:pt x="2170" y="1783"/>
                  <a:pt x="2170" y="1783"/>
                  <a:pt x="2170" y="1783"/>
                </a:cubicBezTo>
                <a:cubicBezTo>
                  <a:pt x="2175" y="1774"/>
                  <a:pt x="2175" y="1774"/>
                  <a:pt x="2175" y="1774"/>
                </a:cubicBezTo>
                <a:cubicBezTo>
                  <a:pt x="2182" y="1762"/>
                  <a:pt x="2189" y="1751"/>
                  <a:pt x="2195" y="1739"/>
                </a:cubicBezTo>
                <a:cubicBezTo>
                  <a:pt x="2199" y="1733"/>
                  <a:pt x="2202" y="1727"/>
                  <a:pt x="2205" y="1721"/>
                </a:cubicBezTo>
                <a:cubicBezTo>
                  <a:pt x="2214" y="1703"/>
                  <a:pt x="2214" y="1703"/>
                  <a:pt x="2214" y="1703"/>
                </a:cubicBezTo>
                <a:cubicBezTo>
                  <a:pt x="2223" y="1685"/>
                  <a:pt x="2223" y="1685"/>
                  <a:pt x="2223" y="1685"/>
                </a:cubicBezTo>
                <a:cubicBezTo>
                  <a:pt x="2226" y="1679"/>
                  <a:pt x="2229" y="1673"/>
                  <a:pt x="2232" y="1667"/>
                </a:cubicBezTo>
                <a:cubicBezTo>
                  <a:pt x="2237" y="1655"/>
                  <a:pt x="2243" y="1643"/>
                  <a:pt x="2248" y="1630"/>
                </a:cubicBezTo>
                <a:cubicBezTo>
                  <a:pt x="2253" y="1618"/>
                  <a:pt x="2258" y="1605"/>
                  <a:pt x="2263" y="1593"/>
                </a:cubicBezTo>
                <a:cubicBezTo>
                  <a:pt x="2267" y="1583"/>
                  <a:pt x="2267" y="1583"/>
                  <a:pt x="2267" y="1583"/>
                </a:cubicBezTo>
                <a:cubicBezTo>
                  <a:pt x="2268" y="1580"/>
                  <a:pt x="2269" y="1577"/>
                  <a:pt x="2270" y="1574"/>
                </a:cubicBezTo>
                <a:cubicBezTo>
                  <a:pt x="2277" y="1554"/>
                  <a:pt x="2277" y="1554"/>
                  <a:pt x="2277" y="1554"/>
                </a:cubicBezTo>
                <a:cubicBezTo>
                  <a:pt x="2283" y="1535"/>
                  <a:pt x="2283" y="1535"/>
                  <a:pt x="2283" y="1535"/>
                </a:cubicBezTo>
                <a:cubicBezTo>
                  <a:pt x="2286" y="1529"/>
                  <a:pt x="2288" y="1522"/>
                  <a:pt x="2289" y="1516"/>
                </a:cubicBezTo>
                <a:cubicBezTo>
                  <a:pt x="2293" y="1503"/>
                  <a:pt x="2297" y="1490"/>
                  <a:pt x="2301" y="1477"/>
                </a:cubicBezTo>
                <a:cubicBezTo>
                  <a:pt x="2303" y="1467"/>
                  <a:pt x="2303" y="1467"/>
                  <a:pt x="2303" y="1467"/>
                </a:cubicBezTo>
                <a:cubicBezTo>
                  <a:pt x="2306" y="1457"/>
                  <a:pt x="2306" y="1457"/>
                  <a:pt x="2306" y="1457"/>
                </a:cubicBezTo>
                <a:cubicBezTo>
                  <a:pt x="2310" y="1437"/>
                  <a:pt x="2310" y="1437"/>
                  <a:pt x="2310" y="1437"/>
                </a:cubicBezTo>
                <a:cubicBezTo>
                  <a:pt x="2317" y="1411"/>
                  <a:pt x="2321" y="1384"/>
                  <a:pt x="2326" y="1357"/>
                </a:cubicBezTo>
                <a:cubicBezTo>
                  <a:pt x="2327" y="1354"/>
                  <a:pt x="2327" y="1350"/>
                  <a:pt x="2327" y="1347"/>
                </a:cubicBezTo>
                <a:cubicBezTo>
                  <a:pt x="2329" y="1337"/>
                  <a:pt x="2329" y="1337"/>
                  <a:pt x="2329" y="1337"/>
                </a:cubicBezTo>
                <a:cubicBezTo>
                  <a:pt x="2331" y="1317"/>
                  <a:pt x="2331" y="1317"/>
                  <a:pt x="2331" y="1317"/>
                </a:cubicBezTo>
                <a:cubicBezTo>
                  <a:pt x="2334" y="1296"/>
                  <a:pt x="2334" y="1296"/>
                  <a:pt x="2334" y="1296"/>
                </a:cubicBezTo>
                <a:cubicBezTo>
                  <a:pt x="2335" y="1290"/>
                  <a:pt x="2335" y="1283"/>
                  <a:pt x="2336" y="1276"/>
                </a:cubicBezTo>
                <a:cubicBezTo>
                  <a:pt x="2339" y="1235"/>
                  <a:pt x="2339" y="1235"/>
                  <a:pt x="2339" y="1235"/>
                </a:cubicBezTo>
                <a:cubicBezTo>
                  <a:pt x="2340" y="1195"/>
                  <a:pt x="2340" y="1195"/>
                  <a:pt x="2340" y="1195"/>
                </a:cubicBezTo>
                <a:cubicBezTo>
                  <a:pt x="2340" y="1174"/>
                  <a:pt x="2340" y="1174"/>
                  <a:pt x="2340" y="1174"/>
                </a:cubicBezTo>
                <a:cubicBezTo>
                  <a:pt x="2340" y="1154"/>
                  <a:pt x="2340" y="1154"/>
                  <a:pt x="2340" y="1154"/>
                </a:cubicBezTo>
                <a:cubicBezTo>
                  <a:pt x="2339" y="1113"/>
                  <a:pt x="2339" y="1113"/>
                  <a:pt x="2339" y="1113"/>
                </a:cubicBezTo>
                <a:cubicBezTo>
                  <a:pt x="2336" y="1072"/>
                  <a:pt x="2336" y="1072"/>
                  <a:pt x="2336" y="1072"/>
                </a:cubicBezTo>
                <a:cubicBezTo>
                  <a:pt x="2335" y="1066"/>
                  <a:pt x="2335" y="1059"/>
                  <a:pt x="2334" y="1052"/>
                </a:cubicBezTo>
                <a:cubicBezTo>
                  <a:pt x="2331" y="1032"/>
                  <a:pt x="2331" y="1032"/>
                  <a:pt x="2331" y="1032"/>
                </a:cubicBezTo>
                <a:cubicBezTo>
                  <a:pt x="2330" y="1018"/>
                  <a:pt x="2328" y="1005"/>
                  <a:pt x="2326" y="991"/>
                </a:cubicBezTo>
                <a:cubicBezTo>
                  <a:pt x="2319" y="951"/>
                  <a:pt x="2319" y="951"/>
                  <a:pt x="2319" y="951"/>
                </a:cubicBezTo>
                <a:cubicBezTo>
                  <a:pt x="2317" y="938"/>
                  <a:pt x="2313" y="924"/>
                  <a:pt x="2310" y="911"/>
                </a:cubicBezTo>
                <a:cubicBezTo>
                  <a:pt x="2306" y="891"/>
                  <a:pt x="2306" y="891"/>
                  <a:pt x="2306" y="891"/>
                </a:cubicBezTo>
                <a:cubicBezTo>
                  <a:pt x="2303" y="881"/>
                  <a:pt x="2303" y="881"/>
                  <a:pt x="2303" y="881"/>
                </a:cubicBezTo>
                <a:cubicBezTo>
                  <a:pt x="2301" y="871"/>
                  <a:pt x="2301" y="871"/>
                  <a:pt x="2301" y="871"/>
                </a:cubicBezTo>
                <a:cubicBezTo>
                  <a:pt x="2289" y="832"/>
                  <a:pt x="2289" y="832"/>
                  <a:pt x="2289" y="832"/>
                </a:cubicBezTo>
                <a:cubicBezTo>
                  <a:pt x="2288" y="826"/>
                  <a:pt x="2285" y="819"/>
                  <a:pt x="2283" y="813"/>
                </a:cubicBezTo>
                <a:cubicBezTo>
                  <a:pt x="2277" y="793"/>
                  <a:pt x="2277" y="793"/>
                  <a:pt x="2277" y="793"/>
                </a:cubicBezTo>
                <a:cubicBezTo>
                  <a:pt x="2270" y="774"/>
                  <a:pt x="2270" y="774"/>
                  <a:pt x="2270" y="774"/>
                </a:cubicBezTo>
                <a:cubicBezTo>
                  <a:pt x="2268" y="768"/>
                  <a:pt x="2265" y="762"/>
                  <a:pt x="2263" y="755"/>
                </a:cubicBezTo>
                <a:cubicBezTo>
                  <a:pt x="2258" y="743"/>
                  <a:pt x="2253" y="730"/>
                  <a:pt x="2248" y="717"/>
                </a:cubicBezTo>
                <a:cubicBezTo>
                  <a:pt x="2242" y="705"/>
                  <a:pt x="2237" y="693"/>
                  <a:pt x="2231" y="680"/>
                </a:cubicBezTo>
                <a:cubicBezTo>
                  <a:pt x="2229" y="674"/>
                  <a:pt x="2226" y="668"/>
                  <a:pt x="2223" y="662"/>
                </a:cubicBezTo>
                <a:cubicBezTo>
                  <a:pt x="2214" y="644"/>
                  <a:pt x="2214" y="644"/>
                  <a:pt x="2214" y="644"/>
                </a:cubicBezTo>
                <a:cubicBezTo>
                  <a:pt x="2204" y="626"/>
                  <a:pt x="2204" y="626"/>
                  <a:pt x="2204" y="626"/>
                </a:cubicBezTo>
                <a:cubicBezTo>
                  <a:pt x="2201" y="620"/>
                  <a:pt x="2198" y="614"/>
                  <a:pt x="2195" y="608"/>
                </a:cubicBezTo>
                <a:cubicBezTo>
                  <a:pt x="2188" y="596"/>
                  <a:pt x="2181" y="585"/>
                  <a:pt x="2175" y="573"/>
                </a:cubicBezTo>
                <a:cubicBezTo>
                  <a:pt x="2173" y="570"/>
                  <a:pt x="2171" y="567"/>
                  <a:pt x="2170" y="564"/>
                </a:cubicBezTo>
                <a:cubicBezTo>
                  <a:pt x="2164" y="556"/>
                  <a:pt x="2164" y="556"/>
                  <a:pt x="2164" y="556"/>
                </a:cubicBezTo>
                <a:cubicBezTo>
                  <a:pt x="2153" y="539"/>
                  <a:pt x="2153" y="539"/>
                  <a:pt x="2153" y="539"/>
                </a:cubicBezTo>
                <a:cubicBezTo>
                  <a:pt x="2142" y="522"/>
                  <a:pt x="2142" y="522"/>
                  <a:pt x="2142" y="522"/>
                </a:cubicBezTo>
                <a:cubicBezTo>
                  <a:pt x="2140" y="518"/>
                  <a:pt x="2140" y="518"/>
                  <a:pt x="2140" y="518"/>
                </a:cubicBezTo>
                <a:cubicBezTo>
                  <a:pt x="2137" y="513"/>
                  <a:pt x="2137" y="513"/>
                  <a:pt x="2137" y="513"/>
                </a:cubicBezTo>
                <a:cubicBezTo>
                  <a:pt x="2131" y="505"/>
                  <a:pt x="2131" y="505"/>
                  <a:pt x="2131" y="505"/>
                </a:cubicBezTo>
                <a:cubicBezTo>
                  <a:pt x="2123" y="494"/>
                  <a:pt x="2115" y="483"/>
                  <a:pt x="2108" y="473"/>
                </a:cubicBezTo>
                <a:cubicBezTo>
                  <a:pt x="2100" y="462"/>
                  <a:pt x="2091" y="451"/>
                  <a:pt x="2083" y="441"/>
                </a:cubicBezTo>
                <a:cubicBezTo>
                  <a:pt x="2079" y="436"/>
                  <a:pt x="2075" y="430"/>
                  <a:pt x="2071" y="425"/>
                </a:cubicBezTo>
                <a:cubicBezTo>
                  <a:pt x="2057" y="410"/>
                  <a:pt x="2057" y="410"/>
                  <a:pt x="2057" y="410"/>
                </a:cubicBezTo>
                <a:cubicBezTo>
                  <a:pt x="2044" y="395"/>
                  <a:pt x="2044" y="395"/>
                  <a:pt x="2044" y="395"/>
                </a:cubicBezTo>
                <a:cubicBezTo>
                  <a:pt x="2040" y="390"/>
                  <a:pt x="2036" y="385"/>
                  <a:pt x="2031" y="380"/>
                </a:cubicBezTo>
                <a:cubicBezTo>
                  <a:pt x="2022" y="371"/>
                  <a:pt x="2013" y="361"/>
                  <a:pt x="2004" y="351"/>
                </a:cubicBezTo>
                <a:cubicBezTo>
                  <a:pt x="1997" y="344"/>
                  <a:pt x="1997" y="344"/>
                  <a:pt x="1997" y="344"/>
                </a:cubicBezTo>
                <a:cubicBezTo>
                  <a:pt x="1990" y="337"/>
                  <a:pt x="1990" y="337"/>
                  <a:pt x="1990" y="337"/>
                </a:cubicBezTo>
                <a:cubicBezTo>
                  <a:pt x="1975" y="324"/>
                  <a:pt x="1975" y="324"/>
                  <a:pt x="1975" y="324"/>
                </a:cubicBezTo>
                <a:cubicBezTo>
                  <a:pt x="1956" y="305"/>
                  <a:pt x="1936" y="288"/>
                  <a:pt x="1916" y="271"/>
                </a:cubicBezTo>
                <a:cubicBezTo>
                  <a:pt x="1914" y="269"/>
                  <a:pt x="1911" y="267"/>
                  <a:pt x="1909" y="265"/>
                </a:cubicBezTo>
                <a:cubicBezTo>
                  <a:pt x="1901" y="259"/>
                  <a:pt x="1901" y="259"/>
                  <a:pt x="1901" y="259"/>
                </a:cubicBezTo>
                <a:cubicBezTo>
                  <a:pt x="1886" y="246"/>
                  <a:pt x="1886" y="246"/>
                  <a:pt x="1886" y="246"/>
                </a:cubicBezTo>
                <a:cubicBezTo>
                  <a:pt x="1870" y="234"/>
                  <a:pt x="1870" y="234"/>
                  <a:pt x="1870" y="234"/>
                </a:cubicBezTo>
                <a:cubicBezTo>
                  <a:pt x="1865" y="230"/>
                  <a:pt x="1859" y="227"/>
                  <a:pt x="1854" y="223"/>
                </a:cubicBezTo>
                <a:cubicBezTo>
                  <a:pt x="1844" y="215"/>
                  <a:pt x="1833" y="208"/>
                  <a:pt x="1822" y="200"/>
                </a:cubicBezTo>
                <a:cubicBezTo>
                  <a:pt x="1811" y="193"/>
                  <a:pt x="1800" y="186"/>
                  <a:pt x="1789" y="179"/>
                </a:cubicBezTo>
                <a:cubicBezTo>
                  <a:pt x="1784" y="176"/>
                  <a:pt x="1779" y="172"/>
                  <a:pt x="1773" y="169"/>
                </a:cubicBezTo>
                <a:cubicBezTo>
                  <a:pt x="1756" y="159"/>
                  <a:pt x="1756" y="159"/>
                  <a:pt x="1756" y="159"/>
                </a:cubicBezTo>
                <a:cubicBezTo>
                  <a:pt x="1745" y="153"/>
                  <a:pt x="1734" y="146"/>
                  <a:pt x="1723" y="140"/>
                </a:cubicBezTo>
                <a:cubicBezTo>
                  <a:pt x="1711" y="134"/>
                  <a:pt x="1700" y="128"/>
                  <a:pt x="1688" y="122"/>
                </a:cubicBezTo>
                <a:cubicBezTo>
                  <a:pt x="1680" y="118"/>
                  <a:pt x="1680" y="118"/>
                  <a:pt x="1680" y="118"/>
                </a:cubicBezTo>
                <a:cubicBezTo>
                  <a:pt x="1677" y="117"/>
                  <a:pt x="1674" y="115"/>
                  <a:pt x="1671" y="114"/>
                </a:cubicBezTo>
                <a:cubicBezTo>
                  <a:pt x="1665" y="111"/>
                  <a:pt x="1659" y="109"/>
                  <a:pt x="1654" y="106"/>
                </a:cubicBezTo>
                <a:cubicBezTo>
                  <a:pt x="1648" y="103"/>
                  <a:pt x="1642" y="101"/>
                  <a:pt x="1636" y="98"/>
                </a:cubicBezTo>
                <a:cubicBezTo>
                  <a:pt x="1627" y="94"/>
                  <a:pt x="1627" y="94"/>
                  <a:pt x="1627" y="94"/>
                </a:cubicBezTo>
                <a:cubicBezTo>
                  <a:pt x="1623" y="92"/>
                  <a:pt x="1623" y="92"/>
                  <a:pt x="1623" y="92"/>
                </a:cubicBezTo>
                <a:cubicBezTo>
                  <a:pt x="1619" y="90"/>
                  <a:pt x="1619" y="90"/>
                  <a:pt x="1619" y="90"/>
                </a:cubicBezTo>
                <a:cubicBezTo>
                  <a:pt x="1607" y="86"/>
                  <a:pt x="1595" y="81"/>
                  <a:pt x="1583" y="76"/>
                </a:cubicBezTo>
                <a:cubicBezTo>
                  <a:pt x="1574" y="73"/>
                  <a:pt x="1574" y="73"/>
                  <a:pt x="1574" y="73"/>
                </a:cubicBezTo>
                <a:cubicBezTo>
                  <a:pt x="1571" y="72"/>
                  <a:pt x="1569" y="71"/>
                  <a:pt x="1566" y="70"/>
                </a:cubicBezTo>
                <a:cubicBezTo>
                  <a:pt x="1560" y="68"/>
                  <a:pt x="1554" y="66"/>
                  <a:pt x="1548" y="64"/>
                </a:cubicBezTo>
                <a:cubicBezTo>
                  <a:pt x="1536" y="60"/>
                  <a:pt x="1524" y="55"/>
                  <a:pt x="1512" y="52"/>
                </a:cubicBezTo>
                <a:cubicBezTo>
                  <a:pt x="1500" y="48"/>
                  <a:pt x="1488" y="45"/>
                  <a:pt x="1476" y="41"/>
                </a:cubicBezTo>
                <a:cubicBezTo>
                  <a:pt x="1470" y="40"/>
                  <a:pt x="1464" y="38"/>
                  <a:pt x="1458" y="36"/>
                </a:cubicBezTo>
                <a:cubicBezTo>
                  <a:pt x="1452" y="35"/>
                  <a:pt x="1445" y="34"/>
                  <a:pt x="1439" y="32"/>
                </a:cubicBezTo>
                <a:cubicBezTo>
                  <a:pt x="1427" y="29"/>
                  <a:pt x="1415" y="27"/>
                  <a:pt x="1403" y="24"/>
                </a:cubicBezTo>
                <a:cubicBezTo>
                  <a:pt x="1391" y="22"/>
                  <a:pt x="1379" y="19"/>
                  <a:pt x="1367" y="17"/>
                </a:cubicBezTo>
                <a:cubicBezTo>
                  <a:pt x="1361" y="16"/>
                  <a:pt x="1355" y="15"/>
                  <a:pt x="1349" y="14"/>
                </a:cubicBezTo>
                <a:cubicBezTo>
                  <a:pt x="1343" y="13"/>
                  <a:pt x="1337" y="12"/>
                  <a:pt x="1330" y="12"/>
                </a:cubicBezTo>
                <a:cubicBezTo>
                  <a:pt x="1318" y="10"/>
                  <a:pt x="1306" y="8"/>
                  <a:pt x="1294" y="7"/>
                </a:cubicBezTo>
                <a:cubicBezTo>
                  <a:pt x="1291" y="7"/>
                  <a:pt x="1288" y="6"/>
                  <a:pt x="1285" y="6"/>
                </a:cubicBezTo>
                <a:cubicBezTo>
                  <a:pt x="1276" y="5"/>
                  <a:pt x="1276" y="5"/>
                  <a:pt x="1276" y="5"/>
                </a:cubicBezTo>
                <a:cubicBezTo>
                  <a:pt x="1270" y="5"/>
                  <a:pt x="1264" y="4"/>
                  <a:pt x="1258" y="4"/>
                </a:cubicBezTo>
                <a:cubicBezTo>
                  <a:pt x="1252" y="3"/>
                  <a:pt x="1246" y="3"/>
                  <a:pt x="1240" y="2"/>
                </a:cubicBezTo>
                <a:cubicBezTo>
                  <a:pt x="1231" y="2"/>
                  <a:pt x="1231" y="2"/>
                  <a:pt x="1231" y="2"/>
                </a:cubicBezTo>
                <a:cubicBezTo>
                  <a:pt x="1226" y="1"/>
                  <a:pt x="1226" y="1"/>
                  <a:pt x="1226" y="1"/>
                </a:cubicBezTo>
                <a:cubicBezTo>
                  <a:pt x="1222" y="1"/>
                  <a:pt x="1222" y="1"/>
                  <a:pt x="1222" y="1"/>
                </a:cubicBezTo>
                <a:cubicBezTo>
                  <a:pt x="1210" y="1"/>
                  <a:pt x="1198" y="1"/>
                  <a:pt x="1186" y="0"/>
                </a:cubicBezTo>
                <a:cubicBezTo>
                  <a:pt x="1180" y="0"/>
                  <a:pt x="1174" y="0"/>
                  <a:pt x="1168" y="0"/>
                </a:cubicBezTo>
                <a:cubicBezTo>
                  <a:pt x="1162" y="0"/>
                  <a:pt x="1156" y="0"/>
                  <a:pt x="1150" y="0"/>
                </a:cubicBezTo>
                <a:cubicBezTo>
                  <a:pt x="1139" y="0"/>
                  <a:pt x="1127" y="1"/>
                  <a:pt x="1115" y="1"/>
                </a:cubicBezTo>
                <a:cubicBezTo>
                  <a:pt x="1109" y="1"/>
                  <a:pt x="1103" y="2"/>
                  <a:pt x="1097" y="2"/>
                </a:cubicBezTo>
                <a:cubicBezTo>
                  <a:pt x="1092" y="2"/>
                  <a:pt x="1086" y="3"/>
                  <a:pt x="1080" y="3"/>
                </a:cubicBezTo>
                <a:cubicBezTo>
                  <a:pt x="1074" y="4"/>
                  <a:pt x="1068" y="4"/>
                  <a:pt x="1062" y="4"/>
                </a:cubicBezTo>
                <a:cubicBezTo>
                  <a:pt x="1059" y="5"/>
                  <a:pt x="1057" y="5"/>
                  <a:pt x="1054" y="5"/>
                </a:cubicBezTo>
                <a:cubicBezTo>
                  <a:pt x="1045" y="6"/>
                  <a:pt x="1045" y="6"/>
                  <a:pt x="1045" y="6"/>
                </a:cubicBezTo>
                <a:cubicBezTo>
                  <a:pt x="1033" y="8"/>
                  <a:pt x="1022" y="9"/>
                  <a:pt x="1010" y="10"/>
                </a:cubicBezTo>
                <a:cubicBezTo>
                  <a:pt x="999" y="11"/>
                  <a:pt x="988" y="14"/>
                  <a:pt x="976" y="15"/>
                </a:cubicBezTo>
                <a:cubicBezTo>
                  <a:pt x="965" y="17"/>
                  <a:pt x="954" y="19"/>
                  <a:pt x="943" y="21"/>
                </a:cubicBezTo>
                <a:cubicBezTo>
                  <a:pt x="931" y="24"/>
                  <a:pt x="920" y="26"/>
                  <a:pt x="909" y="28"/>
                </a:cubicBezTo>
                <a:cubicBezTo>
                  <a:pt x="904" y="29"/>
                  <a:pt x="898" y="31"/>
                  <a:pt x="893" y="32"/>
                </a:cubicBezTo>
                <a:cubicBezTo>
                  <a:pt x="887" y="33"/>
                  <a:pt x="882" y="35"/>
                  <a:pt x="876" y="36"/>
                </a:cubicBezTo>
                <a:cubicBezTo>
                  <a:pt x="866" y="39"/>
                  <a:pt x="855" y="42"/>
                  <a:pt x="844" y="45"/>
                </a:cubicBezTo>
                <a:cubicBezTo>
                  <a:pt x="833" y="48"/>
                  <a:pt x="823" y="51"/>
                  <a:pt x="812" y="54"/>
                </a:cubicBezTo>
                <a:cubicBezTo>
                  <a:pt x="791" y="60"/>
                  <a:pt x="771" y="68"/>
                  <a:pt x="750" y="76"/>
                </a:cubicBezTo>
                <a:cubicBezTo>
                  <a:pt x="740" y="79"/>
                  <a:pt x="730" y="84"/>
                  <a:pt x="720" y="88"/>
                </a:cubicBezTo>
                <a:cubicBezTo>
                  <a:pt x="710" y="92"/>
                  <a:pt x="701" y="96"/>
                  <a:pt x="691" y="100"/>
                </a:cubicBezTo>
                <a:cubicBezTo>
                  <a:pt x="681" y="104"/>
                  <a:pt x="672" y="109"/>
                  <a:pt x="662" y="113"/>
                </a:cubicBezTo>
                <a:cubicBezTo>
                  <a:pt x="653" y="118"/>
                  <a:pt x="643" y="122"/>
                  <a:pt x="634" y="127"/>
                </a:cubicBezTo>
                <a:cubicBezTo>
                  <a:pt x="615" y="137"/>
                  <a:pt x="597" y="146"/>
                  <a:pt x="579" y="157"/>
                </a:cubicBezTo>
                <a:cubicBezTo>
                  <a:pt x="509" y="198"/>
                  <a:pt x="445" y="244"/>
                  <a:pt x="389" y="294"/>
                </a:cubicBezTo>
                <a:cubicBezTo>
                  <a:pt x="333" y="343"/>
                  <a:pt x="285" y="395"/>
                  <a:pt x="244" y="447"/>
                </a:cubicBezTo>
                <a:cubicBezTo>
                  <a:pt x="203" y="499"/>
                  <a:pt x="169" y="551"/>
                  <a:pt x="141" y="601"/>
                </a:cubicBezTo>
                <a:cubicBezTo>
                  <a:pt x="126" y="626"/>
                  <a:pt x="115" y="651"/>
                  <a:pt x="103" y="675"/>
                </a:cubicBezTo>
                <a:cubicBezTo>
                  <a:pt x="92" y="699"/>
                  <a:pt x="82" y="722"/>
                  <a:pt x="73" y="744"/>
                </a:cubicBezTo>
                <a:cubicBezTo>
                  <a:pt x="38" y="833"/>
                  <a:pt x="21" y="906"/>
                  <a:pt x="12" y="957"/>
                </a:cubicBezTo>
                <a:cubicBezTo>
                  <a:pt x="7" y="982"/>
                  <a:pt x="5" y="1001"/>
                  <a:pt x="3" y="1014"/>
                </a:cubicBezTo>
                <a:cubicBezTo>
                  <a:pt x="1" y="1027"/>
                  <a:pt x="0" y="1034"/>
                  <a:pt x="0" y="1034"/>
                </a:cubicBezTo>
                <a:lnTo>
                  <a:pt x="153" y="105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latin typeface="Nexa Bold" pitchFamily="50" charset="-70"/>
            </a:endParaRPr>
          </a:p>
        </p:txBody>
      </p:sp>
      <p:sp>
        <p:nvSpPr>
          <p:cNvPr id="44" name="TextBox 43"/>
          <p:cNvSpPr txBox="1"/>
          <p:nvPr/>
        </p:nvSpPr>
        <p:spPr>
          <a:xfrm>
            <a:off x="580397" y="3465513"/>
            <a:ext cx="1641475" cy="400110"/>
          </a:xfrm>
          <a:prstGeom prst="rect">
            <a:avLst/>
          </a:prstGeom>
          <a:solidFill>
            <a:schemeClr val="accent1"/>
          </a:solidFill>
        </p:spPr>
        <p:txBody>
          <a:bodyPr wrap="square" rtlCol="0">
            <a:spAutoFit/>
          </a:bodyPr>
          <a:lstStyle/>
          <a:p>
            <a:pPr algn="ctr"/>
            <a:r>
              <a:rPr lang="lv-LV" sz="2000" b="1" dirty="0">
                <a:solidFill>
                  <a:schemeClr val="bg1"/>
                </a:solidFill>
                <a:latin typeface="Nexa Bold" pitchFamily="50" charset="-70"/>
              </a:rPr>
              <a:t>Iespēja</a:t>
            </a:r>
            <a:endParaRPr lang="id-ID" sz="2000" b="1" dirty="0">
              <a:solidFill>
                <a:schemeClr val="bg1"/>
              </a:solidFill>
              <a:latin typeface="Nexa Bold" pitchFamily="50" charset="-70"/>
            </a:endParaRPr>
          </a:p>
        </p:txBody>
      </p:sp>
      <p:sp>
        <p:nvSpPr>
          <p:cNvPr id="45" name="TextBox 44"/>
          <p:cNvSpPr txBox="1"/>
          <p:nvPr/>
        </p:nvSpPr>
        <p:spPr>
          <a:xfrm>
            <a:off x="2309209" y="1580521"/>
            <a:ext cx="2184138" cy="400110"/>
          </a:xfrm>
          <a:prstGeom prst="rect">
            <a:avLst/>
          </a:prstGeom>
          <a:solidFill>
            <a:schemeClr val="accent1"/>
          </a:solidFill>
        </p:spPr>
        <p:txBody>
          <a:bodyPr wrap="square" rtlCol="0">
            <a:spAutoFit/>
          </a:bodyPr>
          <a:lstStyle/>
          <a:p>
            <a:pPr algn="ctr"/>
            <a:r>
              <a:rPr lang="lv-LV" sz="2000" b="1" dirty="0">
                <a:solidFill>
                  <a:schemeClr val="bg1"/>
                </a:solidFill>
                <a:latin typeface="Nexa Bold" pitchFamily="50" charset="-70"/>
              </a:rPr>
              <a:t>Mobilitāte</a:t>
            </a:r>
            <a:endParaRPr lang="id-ID" sz="2000" b="1" dirty="0">
              <a:solidFill>
                <a:schemeClr val="bg1"/>
              </a:solidFill>
              <a:latin typeface="Nexa Bold" pitchFamily="50" charset="-70"/>
            </a:endParaRPr>
          </a:p>
        </p:txBody>
      </p:sp>
      <p:sp>
        <p:nvSpPr>
          <p:cNvPr id="49" name="TextBox 48"/>
          <p:cNvSpPr txBox="1"/>
          <p:nvPr/>
        </p:nvSpPr>
        <p:spPr>
          <a:xfrm>
            <a:off x="2454032" y="5367993"/>
            <a:ext cx="1894492" cy="400110"/>
          </a:xfrm>
          <a:prstGeom prst="rect">
            <a:avLst/>
          </a:prstGeom>
          <a:solidFill>
            <a:schemeClr val="accent1"/>
          </a:solidFill>
        </p:spPr>
        <p:txBody>
          <a:bodyPr wrap="square" rtlCol="0">
            <a:spAutoFit/>
          </a:bodyPr>
          <a:lstStyle/>
          <a:p>
            <a:pPr algn="ctr"/>
            <a:r>
              <a:rPr lang="lv-LV" sz="2000" b="1" dirty="0">
                <a:solidFill>
                  <a:schemeClr val="bg1"/>
                </a:solidFill>
                <a:latin typeface="Nexa Bold" pitchFamily="50" charset="-70"/>
              </a:rPr>
              <a:t>Attīstība</a:t>
            </a:r>
            <a:endParaRPr lang="id-ID" sz="2000" b="1" dirty="0">
              <a:solidFill>
                <a:schemeClr val="bg1"/>
              </a:solidFill>
              <a:latin typeface="Nexa Bold" pitchFamily="50" charset="-70"/>
            </a:endParaRPr>
          </a:p>
        </p:txBody>
      </p:sp>
      <p:sp>
        <p:nvSpPr>
          <p:cNvPr id="50" name="TextBox 49"/>
          <p:cNvSpPr txBox="1"/>
          <p:nvPr/>
        </p:nvSpPr>
        <p:spPr>
          <a:xfrm>
            <a:off x="4566041" y="3465513"/>
            <a:ext cx="1576009" cy="400110"/>
          </a:xfrm>
          <a:prstGeom prst="rect">
            <a:avLst/>
          </a:prstGeom>
          <a:solidFill>
            <a:schemeClr val="accent1"/>
          </a:solidFill>
        </p:spPr>
        <p:txBody>
          <a:bodyPr wrap="square" rtlCol="0">
            <a:spAutoFit/>
          </a:bodyPr>
          <a:lstStyle/>
          <a:p>
            <a:pPr algn="ctr"/>
            <a:r>
              <a:rPr lang="lv-LV" sz="2000" b="1" dirty="0">
                <a:solidFill>
                  <a:schemeClr val="bg1"/>
                </a:solidFill>
                <a:latin typeface="Nexa Bold" pitchFamily="50" charset="-70"/>
              </a:rPr>
              <a:t>Pieredze</a:t>
            </a:r>
            <a:endParaRPr lang="id-ID" sz="2000" b="1" dirty="0">
              <a:solidFill>
                <a:schemeClr val="bg1"/>
              </a:solidFill>
              <a:latin typeface="Nexa Bold" pitchFamily="50" charset="-70"/>
            </a:endParaRPr>
          </a:p>
        </p:txBody>
      </p:sp>
      <p:sp>
        <p:nvSpPr>
          <p:cNvPr id="51" name="TextBox 50"/>
          <p:cNvSpPr txBox="1"/>
          <p:nvPr/>
        </p:nvSpPr>
        <p:spPr>
          <a:xfrm>
            <a:off x="7139165" y="1580521"/>
            <a:ext cx="1669960" cy="338554"/>
          </a:xfrm>
          <a:prstGeom prst="rect">
            <a:avLst/>
          </a:prstGeom>
          <a:noFill/>
        </p:spPr>
        <p:txBody>
          <a:bodyPr wrap="square" rtlCol="0">
            <a:spAutoFit/>
          </a:bodyPr>
          <a:lstStyle/>
          <a:p>
            <a:r>
              <a:rPr lang="lv-LV" sz="1600" b="1" dirty="0">
                <a:ea typeface="Roboto Medium" pitchFamily="2" charset="0"/>
                <a:cs typeface="Roboto Medium" pitchFamily="2" charset="0"/>
              </a:rPr>
              <a:t>Iespēja</a:t>
            </a:r>
            <a:endParaRPr lang="id-ID" sz="1600" b="1" dirty="0">
              <a:ea typeface="Roboto Medium" pitchFamily="2" charset="0"/>
              <a:cs typeface="Roboto Medium" pitchFamily="2" charset="0"/>
            </a:endParaRPr>
          </a:p>
        </p:txBody>
      </p:sp>
      <p:sp>
        <p:nvSpPr>
          <p:cNvPr id="64" name="Rectangle 63"/>
          <p:cNvSpPr/>
          <p:nvPr/>
        </p:nvSpPr>
        <p:spPr>
          <a:xfrm>
            <a:off x="7139164" y="1899259"/>
            <a:ext cx="3989757" cy="523220"/>
          </a:xfrm>
          <a:prstGeom prst="rect">
            <a:avLst/>
          </a:prstGeom>
        </p:spPr>
        <p:txBody>
          <a:bodyPr wrap="square">
            <a:spAutoFit/>
          </a:bodyPr>
          <a:lstStyle/>
          <a:p>
            <a:r>
              <a:rPr lang="lv-LV" sz="1400" dirty="0">
                <a:solidFill>
                  <a:schemeClr val="tx2"/>
                </a:solidFill>
              </a:rPr>
              <a:t>Izveidot jaunu infrastruktūru ar Eiropas Savienības atbalstu līdz 85%</a:t>
            </a:r>
            <a:endParaRPr lang="en-US" sz="1400" b="1" dirty="0">
              <a:solidFill>
                <a:schemeClr val="tx2"/>
              </a:solidFill>
              <a:latin typeface="Signika Negative" pitchFamily="2" charset="0"/>
            </a:endParaRPr>
          </a:p>
        </p:txBody>
      </p:sp>
      <p:cxnSp>
        <p:nvCxnSpPr>
          <p:cNvPr id="65" name="Straight Connector 64"/>
          <p:cNvCxnSpPr/>
          <p:nvPr/>
        </p:nvCxnSpPr>
        <p:spPr>
          <a:xfrm>
            <a:off x="7139164" y="1898147"/>
            <a:ext cx="13862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139163" y="2467097"/>
            <a:ext cx="1611503" cy="338554"/>
          </a:xfrm>
          <a:prstGeom prst="rect">
            <a:avLst/>
          </a:prstGeom>
          <a:noFill/>
        </p:spPr>
        <p:txBody>
          <a:bodyPr wrap="square" rtlCol="0">
            <a:spAutoFit/>
          </a:bodyPr>
          <a:lstStyle/>
          <a:p>
            <a:r>
              <a:rPr lang="lv-LV" sz="1600" b="1" dirty="0"/>
              <a:t>Mobilitāte</a:t>
            </a:r>
            <a:endParaRPr lang="id-ID" sz="1600" b="1" dirty="0"/>
          </a:p>
        </p:txBody>
      </p:sp>
      <p:sp>
        <p:nvSpPr>
          <p:cNvPr id="67" name="Rectangle 66"/>
          <p:cNvSpPr/>
          <p:nvPr/>
        </p:nvSpPr>
        <p:spPr>
          <a:xfrm>
            <a:off x="7139163" y="2831340"/>
            <a:ext cx="4013084" cy="954107"/>
          </a:xfrm>
          <a:prstGeom prst="rect">
            <a:avLst/>
          </a:prstGeom>
        </p:spPr>
        <p:txBody>
          <a:bodyPr wrap="square">
            <a:spAutoFit/>
          </a:bodyPr>
          <a:lstStyle/>
          <a:p>
            <a:r>
              <a:rPr lang="lv-LV" sz="1400" dirty="0">
                <a:solidFill>
                  <a:schemeClr val="tx2"/>
                </a:solidFill>
              </a:rPr>
              <a:t>Transporta eksperti pielīdzina Latviju «salai». Ātrs, videi draudzīgs un moderns </a:t>
            </a:r>
            <a:r>
              <a:rPr lang="lv-LV" sz="1400" dirty="0" smtClean="0">
                <a:solidFill>
                  <a:schemeClr val="tx2"/>
                </a:solidFill>
              </a:rPr>
              <a:t>transports nodrošinās </a:t>
            </a:r>
            <a:r>
              <a:rPr lang="lv-LV" sz="1400" dirty="0">
                <a:solidFill>
                  <a:schemeClr val="tx2"/>
                </a:solidFill>
              </a:rPr>
              <a:t>iedzīvotāju mobilitāti un biznesa sasniedzamību</a:t>
            </a:r>
            <a:endParaRPr lang="en-US" sz="1400" b="1" dirty="0">
              <a:solidFill>
                <a:schemeClr val="tx2"/>
              </a:solidFill>
              <a:latin typeface="Signika Negative" pitchFamily="2" charset="0"/>
            </a:endParaRPr>
          </a:p>
        </p:txBody>
      </p:sp>
      <p:cxnSp>
        <p:nvCxnSpPr>
          <p:cNvPr id="68" name="Straight Connector 67"/>
          <p:cNvCxnSpPr/>
          <p:nvPr/>
        </p:nvCxnSpPr>
        <p:spPr>
          <a:xfrm>
            <a:off x="7139163" y="2805651"/>
            <a:ext cx="13862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139164" y="3645782"/>
            <a:ext cx="1882649" cy="338554"/>
          </a:xfrm>
          <a:prstGeom prst="rect">
            <a:avLst/>
          </a:prstGeom>
          <a:noFill/>
        </p:spPr>
        <p:txBody>
          <a:bodyPr wrap="square" rtlCol="0">
            <a:spAutoFit/>
          </a:bodyPr>
          <a:lstStyle/>
          <a:p>
            <a:r>
              <a:rPr lang="lv-LV" sz="1600" b="1" dirty="0"/>
              <a:t>Pieredze</a:t>
            </a:r>
            <a:endParaRPr lang="id-ID" sz="1600" b="1" dirty="0"/>
          </a:p>
        </p:txBody>
      </p:sp>
      <p:sp>
        <p:nvSpPr>
          <p:cNvPr id="70" name="Rectangle 69"/>
          <p:cNvSpPr/>
          <p:nvPr/>
        </p:nvSpPr>
        <p:spPr>
          <a:xfrm>
            <a:off x="7139164" y="3974045"/>
            <a:ext cx="4019373" cy="738664"/>
          </a:xfrm>
          <a:prstGeom prst="rect">
            <a:avLst/>
          </a:prstGeom>
        </p:spPr>
        <p:txBody>
          <a:bodyPr wrap="square">
            <a:spAutoFit/>
          </a:bodyPr>
          <a:lstStyle/>
          <a:p>
            <a:r>
              <a:rPr lang="lv-LV" sz="1400" dirty="0">
                <a:solidFill>
                  <a:schemeClr val="tx2"/>
                </a:solidFill>
              </a:rPr>
              <a:t>Pieredze Baltijas valstīm sadarboties, būvniekiem jaunas zināšanas palielinās konkurētspēju</a:t>
            </a:r>
            <a:endParaRPr lang="en-US" sz="1400" b="1" dirty="0">
              <a:solidFill>
                <a:schemeClr val="tx2"/>
              </a:solidFill>
              <a:latin typeface="Signika Negative" pitchFamily="2" charset="0"/>
            </a:endParaRPr>
          </a:p>
        </p:txBody>
      </p:sp>
      <p:cxnSp>
        <p:nvCxnSpPr>
          <p:cNvPr id="71" name="Straight Connector 70"/>
          <p:cNvCxnSpPr/>
          <p:nvPr/>
        </p:nvCxnSpPr>
        <p:spPr>
          <a:xfrm>
            <a:off x="7139164" y="3963408"/>
            <a:ext cx="13862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139163" y="4701635"/>
            <a:ext cx="1882649" cy="338554"/>
          </a:xfrm>
          <a:prstGeom prst="rect">
            <a:avLst/>
          </a:prstGeom>
          <a:noFill/>
        </p:spPr>
        <p:txBody>
          <a:bodyPr wrap="square" rtlCol="0">
            <a:spAutoFit/>
          </a:bodyPr>
          <a:lstStyle/>
          <a:p>
            <a:r>
              <a:rPr lang="lv-LV" sz="1600" b="1" dirty="0"/>
              <a:t>Attīstība</a:t>
            </a:r>
            <a:endParaRPr lang="id-ID" sz="1600" b="1" dirty="0"/>
          </a:p>
        </p:txBody>
      </p:sp>
      <p:sp>
        <p:nvSpPr>
          <p:cNvPr id="73" name="Rectangle 72"/>
          <p:cNvSpPr/>
          <p:nvPr/>
        </p:nvSpPr>
        <p:spPr>
          <a:xfrm>
            <a:off x="7139164" y="5029898"/>
            <a:ext cx="3985667" cy="738664"/>
          </a:xfrm>
          <a:prstGeom prst="rect">
            <a:avLst/>
          </a:prstGeom>
        </p:spPr>
        <p:txBody>
          <a:bodyPr wrap="square">
            <a:spAutoFit/>
          </a:bodyPr>
          <a:lstStyle/>
          <a:p>
            <a:r>
              <a:rPr lang="lv-LV" sz="1400" dirty="0" smtClean="0">
                <a:solidFill>
                  <a:schemeClr val="tx2"/>
                </a:solidFill>
              </a:rPr>
              <a:t>Līdzeklis, </a:t>
            </a:r>
            <a:r>
              <a:rPr lang="lv-LV" sz="1400" dirty="0">
                <a:solidFill>
                  <a:schemeClr val="tx2"/>
                </a:solidFill>
              </a:rPr>
              <a:t>lai veicinātu Latvijas un Baltijas attīstību, biznesa izaugsmi un drošu, efektīvu un videi draudzīgu transporta sistēmu </a:t>
            </a:r>
            <a:endParaRPr lang="en-US" sz="1400" b="1" dirty="0">
              <a:solidFill>
                <a:schemeClr val="tx2"/>
              </a:solidFill>
              <a:latin typeface="Signika Negative" pitchFamily="2" charset="0"/>
            </a:endParaRPr>
          </a:p>
        </p:txBody>
      </p:sp>
      <p:cxnSp>
        <p:nvCxnSpPr>
          <p:cNvPr id="74" name="Straight Connector 73"/>
          <p:cNvCxnSpPr/>
          <p:nvPr/>
        </p:nvCxnSpPr>
        <p:spPr>
          <a:xfrm>
            <a:off x="7139164" y="5019261"/>
            <a:ext cx="13862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309209" y="3703668"/>
            <a:ext cx="2184138" cy="523220"/>
          </a:xfrm>
          <a:prstGeom prst="rect">
            <a:avLst/>
          </a:prstGeom>
          <a:noFill/>
        </p:spPr>
        <p:txBody>
          <a:bodyPr wrap="square" rtlCol="0">
            <a:spAutoFit/>
          </a:bodyPr>
          <a:lstStyle/>
          <a:p>
            <a:pPr algn="ctr"/>
            <a:r>
              <a:rPr lang="lv-LV" sz="2800" b="1" dirty="0">
                <a:latin typeface="Nexa Bold" pitchFamily="50" charset="-70"/>
              </a:rPr>
              <a:t>Ieguvumi</a:t>
            </a:r>
            <a:endParaRPr lang="id-ID" sz="2800" b="1" dirty="0">
              <a:latin typeface="Nexa Bold" pitchFamily="50" charset="-70"/>
            </a:endParaRPr>
          </a:p>
        </p:txBody>
      </p:sp>
      <p:grpSp>
        <p:nvGrpSpPr>
          <p:cNvPr id="39" name="Group 38"/>
          <p:cNvGrpSpPr/>
          <p:nvPr/>
        </p:nvGrpSpPr>
        <p:grpSpPr>
          <a:xfrm>
            <a:off x="2898041" y="2731913"/>
            <a:ext cx="769085" cy="970138"/>
            <a:chOff x="2659063" y="2430462"/>
            <a:chExt cx="1008063" cy="1271589"/>
          </a:xfrm>
          <a:solidFill>
            <a:schemeClr val="accent1"/>
          </a:solidFill>
        </p:grpSpPr>
        <p:sp>
          <p:nvSpPr>
            <p:cNvPr id="37" name="Freeform 10"/>
            <p:cNvSpPr>
              <a:spLocks noEditPoints="1"/>
            </p:cNvSpPr>
            <p:nvPr/>
          </p:nvSpPr>
          <p:spPr bwMode="auto">
            <a:xfrm>
              <a:off x="3071813" y="2430462"/>
              <a:ext cx="569913" cy="569913"/>
            </a:xfrm>
            <a:custGeom>
              <a:avLst/>
              <a:gdLst>
                <a:gd name="T0" fmla="*/ 476 w 541"/>
                <a:gd name="T1" fmla="*/ 161 h 542"/>
                <a:gd name="T2" fmla="*/ 462 w 541"/>
                <a:gd name="T3" fmla="*/ 79 h 542"/>
                <a:gd name="T4" fmla="*/ 411 w 541"/>
                <a:gd name="T5" fmla="*/ 85 h 542"/>
                <a:gd name="T6" fmla="*/ 403 w 541"/>
                <a:gd name="T7" fmla="*/ 35 h 542"/>
                <a:gd name="T8" fmla="*/ 321 w 541"/>
                <a:gd name="T9" fmla="*/ 43 h 542"/>
                <a:gd name="T10" fmla="*/ 278 w 541"/>
                <a:gd name="T11" fmla="*/ 38 h 542"/>
                <a:gd name="T12" fmla="*/ 201 w 541"/>
                <a:gd name="T13" fmla="*/ 9 h 542"/>
                <a:gd name="T14" fmla="*/ 180 w 541"/>
                <a:gd name="T15" fmla="*/ 56 h 542"/>
                <a:gd name="T16" fmla="*/ 132 w 541"/>
                <a:gd name="T17" fmla="*/ 38 h 542"/>
                <a:gd name="T18" fmla="*/ 99 w 541"/>
                <a:gd name="T19" fmla="*/ 113 h 542"/>
                <a:gd name="T20" fmla="*/ 72 w 541"/>
                <a:gd name="T21" fmla="*/ 148 h 542"/>
                <a:gd name="T22" fmla="*/ 9 w 541"/>
                <a:gd name="T23" fmla="*/ 201 h 542"/>
                <a:gd name="T24" fmla="*/ 39 w 541"/>
                <a:gd name="T25" fmla="*/ 242 h 542"/>
                <a:gd name="T26" fmla="*/ 0 w 541"/>
                <a:gd name="T27" fmla="*/ 274 h 542"/>
                <a:gd name="T28" fmla="*/ 48 w 541"/>
                <a:gd name="T29" fmla="*/ 341 h 542"/>
                <a:gd name="T30" fmla="*/ 65 w 541"/>
                <a:gd name="T31" fmla="*/ 381 h 542"/>
                <a:gd name="T32" fmla="*/ 79 w 541"/>
                <a:gd name="T33" fmla="*/ 462 h 542"/>
                <a:gd name="T34" fmla="*/ 130 w 541"/>
                <a:gd name="T35" fmla="*/ 457 h 542"/>
                <a:gd name="T36" fmla="*/ 138 w 541"/>
                <a:gd name="T37" fmla="*/ 507 h 542"/>
                <a:gd name="T38" fmla="*/ 220 w 541"/>
                <a:gd name="T39" fmla="*/ 499 h 542"/>
                <a:gd name="T40" fmla="*/ 263 w 541"/>
                <a:gd name="T41" fmla="*/ 504 h 542"/>
                <a:gd name="T42" fmla="*/ 340 w 541"/>
                <a:gd name="T43" fmla="*/ 533 h 542"/>
                <a:gd name="T44" fmla="*/ 361 w 541"/>
                <a:gd name="T45" fmla="*/ 486 h 542"/>
                <a:gd name="T46" fmla="*/ 409 w 541"/>
                <a:gd name="T47" fmla="*/ 504 h 542"/>
                <a:gd name="T48" fmla="*/ 442 w 541"/>
                <a:gd name="T49" fmla="*/ 429 h 542"/>
                <a:gd name="T50" fmla="*/ 469 w 541"/>
                <a:gd name="T51" fmla="*/ 394 h 542"/>
                <a:gd name="T52" fmla="*/ 532 w 541"/>
                <a:gd name="T53" fmla="*/ 341 h 542"/>
                <a:gd name="T54" fmla="*/ 502 w 541"/>
                <a:gd name="T55" fmla="*/ 300 h 542"/>
                <a:gd name="T56" fmla="*/ 541 w 541"/>
                <a:gd name="T57" fmla="*/ 268 h 542"/>
                <a:gd name="T58" fmla="*/ 493 w 541"/>
                <a:gd name="T59" fmla="*/ 201 h 542"/>
                <a:gd name="T60" fmla="*/ 375 w 541"/>
                <a:gd name="T61" fmla="*/ 350 h 542"/>
                <a:gd name="T62" fmla="*/ 254 w 541"/>
                <a:gd name="T63" fmla="*/ 401 h 542"/>
                <a:gd name="T64" fmla="*/ 149 w 541"/>
                <a:gd name="T65" fmla="*/ 322 h 542"/>
                <a:gd name="T66" fmla="*/ 166 w 541"/>
                <a:gd name="T67" fmla="*/ 191 h 542"/>
                <a:gd name="T68" fmla="*/ 287 w 541"/>
                <a:gd name="T69" fmla="*/ 140 h 542"/>
                <a:gd name="T70" fmla="*/ 392 w 541"/>
                <a:gd name="T71" fmla="*/ 220 h 542"/>
                <a:gd name="T72" fmla="*/ 375 w 541"/>
                <a:gd name="T73" fmla="*/ 35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1" h="542">
                  <a:moveTo>
                    <a:pt x="486" y="180"/>
                  </a:moveTo>
                  <a:cubicBezTo>
                    <a:pt x="476" y="161"/>
                    <a:pt x="476" y="161"/>
                    <a:pt x="476" y="161"/>
                  </a:cubicBezTo>
                  <a:cubicBezTo>
                    <a:pt x="486" y="152"/>
                    <a:pt x="495" y="143"/>
                    <a:pt x="504" y="133"/>
                  </a:cubicBezTo>
                  <a:cubicBezTo>
                    <a:pt x="492" y="113"/>
                    <a:pt x="478" y="96"/>
                    <a:pt x="462" y="79"/>
                  </a:cubicBezTo>
                  <a:cubicBezTo>
                    <a:pt x="451" y="85"/>
                    <a:pt x="439" y="92"/>
                    <a:pt x="428" y="99"/>
                  </a:cubicBezTo>
                  <a:cubicBezTo>
                    <a:pt x="423" y="94"/>
                    <a:pt x="418" y="89"/>
                    <a:pt x="411" y="85"/>
                  </a:cubicBezTo>
                  <a:cubicBezTo>
                    <a:pt x="406" y="81"/>
                    <a:pt x="400" y="76"/>
                    <a:pt x="394" y="73"/>
                  </a:cubicBezTo>
                  <a:cubicBezTo>
                    <a:pt x="397" y="60"/>
                    <a:pt x="400" y="48"/>
                    <a:pt x="403" y="35"/>
                  </a:cubicBezTo>
                  <a:cubicBezTo>
                    <a:pt x="384" y="24"/>
                    <a:pt x="363" y="15"/>
                    <a:pt x="341" y="9"/>
                  </a:cubicBezTo>
                  <a:cubicBezTo>
                    <a:pt x="334" y="20"/>
                    <a:pt x="327" y="32"/>
                    <a:pt x="321" y="43"/>
                  </a:cubicBezTo>
                  <a:cubicBezTo>
                    <a:pt x="314" y="41"/>
                    <a:pt x="307" y="41"/>
                    <a:pt x="300" y="39"/>
                  </a:cubicBezTo>
                  <a:cubicBezTo>
                    <a:pt x="293" y="38"/>
                    <a:pt x="285" y="38"/>
                    <a:pt x="278" y="38"/>
                  </a:cubicBezTo>
                  <a:cubicBezTo>
                    <a:pt x="275" y="25"/>
                    <a:pt x="271" y="12"/>
                    <a:pt x="267" y="0"/>
                  </a:cubicBezTo>
                  <a:cubicBezTo>
                    <a:pt x="245" y="1"/>
                    <a:pt x="222" y="3"/>
                    <a:pt x="201" y="9"/>
                  </a:cubicBezTo>
                  <a:cubicBezTo>
                    <a:pt x="200" y="22"/>
                    <a:pt x="200" y="35"/>
                    <a:pt x="200" y="48"/>
                  </a:cubicBezTo>
                  <a:cubicBezTo>
                    <a:pt x="180" y="56"/>
                    <a:pt x="180" y="56"/>
                    <a:pt x="180" y="56"/>
                  </a:cubicBezTo>
                  <a:cubicBezTo>
                    <a:pt x="160" y="65"/>
                    <a:pt x="160" y="65"/>
                    <a:pt x="160" y="65"/>
                  </a:cubicBezTo>
                  <a:cubicBezTo>
                    <a:pt x="151" y="55"/>
                    <a:pt x="142" y="47"/>
                    <a:pt x="132" y="38"/>
                  </a:cubicBezTo>
                  <a:cubicBezTo>
                    <a:pt x="113" y="49"/>
                    <a:pt x="95" y="63"/>
                    <a:pt x="79" y="79"/>
                  </a:cubicBezTo>
                  <a:cubicBezTo>
                    <a:pt x="85" y="91"/>
                    <a:pt x="92" y="102"/>
                    <a:pt x="99" y="113"/>
                  </a:cubicBezTo>
                  <a:cubicBezTo>
                    <a:pt x="94" y="119"/>
                    <a:pt x="89" y="124"/>
                    <a:pt x="85" y="130"/>
                  </a:cubicBezTo>
                  <a:cubicBezTo>
                    <a:pt x="81" y="136"/>
                    <a:pt x="76" y="141"/>
                    <a:pt x="72" y="148"/>
                  </a:cubicBezTo>
                  <a:cubicBezTo>
                    <a:pt x="60" y="144"/>
                    <a:pt x="47" y="141"/>
                    <a:pt x="34" y="138"/>
                  </a:cubicBezTo>
                  <a:cubicBezTo>
                    <a:pt x="23" y="158"/>
                    <a:pt x="15" y="179"/>
                    <a:pt x="9" y="201"/>
                  </a:cubicBezTo>
                  <a:cubicBezTo>
                    <a:pt x="20" y="208"/>
                    <a:pt x="31" y="214"/>
                    <a:pt x="43" y="220"/>
                  </a:cubicBezTo>
                  <a:cubicBezTo>
                    <a:pt x="41" y="227"/>
                    <a:pt x="40" y="235"/>
                    <a:pt x="39" y="242"/>
                  </a:cubicBezTo>
                  <a:cubicBezTo>
                    <a:pt x="38" y="249"/>
                    <a:pt x="38" y="256"/>
                    <a:pt x="37" y="263"/>
                  </a:cubicBezTo>
                  <a:cubicBezTo>
                    <a:pt x="25" y="266"/>
                    <a:pt x="12" y="270"/>
                    <a:pt x="0" y="274"/>
                  </a:cubicBezTo>
                  <a:cubicBezTo>
                    <a:pt x="0" y="296"/>
                    <a:pt x="3" y="319"/>
                    <a:pt x="9" y="341"/>
                  </a:cubicBezTo>
                  <a:cubicBezTo>
                    <a:pt x="22" y="341"/>
                    <a:pt x="35" y="342"/>
                    <a:pt x="48" y="341"/>
                  </a:cubicBezTo>
                  <a:cubicBezTo>
                    <a:pt x="55" y="361"/>
                    <a:pt x="55" y="361"/>
                    <a:pt x="55" y="361"/>
                  </a:cubicBezTo>
                  <a:cubicBezTo>
                    <a:pt x="65" y="381"/>
                    <a:pt x="65" y="381"/>
                    <a:pt x="65" y="381"/>
                  </a:cubicBezTo>
                  <a:cubicBezTo>
                    <a:pt x="55" y="390"/>
                    <a:pt x="46" y="399"/>
                    <a:pt x="38" y="409"/>
                  </a:cubicBezTo>
                  <a:cubicBezTo>
                    <a:pt x="49" y="429"/>
                    <a:pt x="63" y="446"/>
                    <a:pt x="79" y="462"/>
                  </a:cubicBezTo>
                  <a:cubicBezTo>
                    <a:pt x="90" y="456"/>
                    <a:pt x="102" y="450"/>
                    <a:pt x="113" y="443"/>
                  </a:cubicBezTo>
                  <a:cubicBezTo>
                    <a:pt x="118" y="448"/>
                    <a:pt x="123" y="453"/>
                    <a:pt x="130" y="457"/>
                  </a:cubicBezTo>
                  <a:cubicBezTo>
                    <a:pt x="135" y="461"/>
                    <a:pt x="141" y="466"/>
                    <a:pt x="147" y="469"/>
                  </a:cubicBezTo>
                  <a:cubicBezTo>
                    <a:pt x="144" y="481"/>
                    <a:pt x="141" y="494"/>
                    <a:pt x="138" y="507"/>
                  </a:cubicBezTo>
                  <a:cubicBezTo>
                    <a:pt x="157" y="518"/>
                    <a:pt x="178" y="527"/>
                    <a:pt x="200" y="532"/>
                  </a:cubicBezTo>
                  <a:cubicBezTo>
                    <a:pt x="207" y="521"/>
                    <a:pt x="214" y="510"/>
                    <a:pt x="220" y="499"/>
                  </a:cubicBezTo>
                  <a:cubicBezTo>
                    <a:pt x="227" y="501"/>
                    <a:pt x="234" y="501"/>
                    <a:pt x="241" y="502"/>
                  </a:cubicBezTo>
                  <a:cubicBezTo>
                    <a:pt x="248" y="504"/>
                    <a:pt x="256" y="504"/>
                    <a:pt x="263" y="504"/>
                  </a:cubicBezTo>
                  <a:cubicBezTo>
                    <a:pt x="266" y="517"/>
                    <a:pt x="269" y="530"/>
                    <a:pt x="274" y="542"/>
                  </a:cubicBezTo>
                  <a:cubicBezTo>
                    <a:pt x="296" y="541"/>
                    <a:pt x="319" y="539"/>
                    <a:pt x="340" y="533"/>
                  </a:cubicBezTo>
                  <a:cubicBezTo>
                    <a:pt x="341" y="519"/>
                    <a:pt x="341" y="507"/>
                    <a:pt x="341" y="494"/>
                  </a:cubicBezTo>
                  <a:cubicBezTo>
                    <a:pt x="361" y="486"/>
                    <a:pt x="361" y="486"/>
                    <a:pt x="361" y="486"/>
                  </a:cubicBezTo>
                  <a:cubicBezTo>
                    <a:pt x="381" y="477"/>
                    <a:pt x="381" y="477"/>
                    <a:pt x="381" y="477"/>
                  </a:cubicBezTo>
                  <a:cubicBezTo>
                    <a:pt x="390" y="486"/>
                    <a:pt x="399" y="495"/>
                    <a:pt x="409" y="504"/>
                  </a:cubicBezTo>
                  <a:cubicBezTo>
                    <a:pt x="428" y="493"/>
                    <a:pt x="446" y="478"/>
                    <a:pt x="462" y="463"/>
                  </a:cubicBezTo>
                  <a:cubicBezTo>
                    <a:pt x="456" y="451"/>
                    <a:pt x="449" y="440"/>
                    <a:pt x="442" y="429"/>
                  </a:cubicBezTo>
                  <a:cubicBezTo>
                    <a:pt x="447" y="423"/>
                    <a:pt x="452" y="418"/>
                    <a:pt x="456" y="412"/>
                  </a:cubicBezTo>
                  <a:cubicBezTo>
                    <a:pt x="461" y="406"/>
                    <a:pt x="465" y="400"/>
                    <a:pt x="469" y="394"/>
                  </a:cubicBezTo>
                  <a:cubicBezTo>
                    <a:pt x="481" y="398"/>
                    <a:pt x="494" y="401"/>
                    <a:pt x="507" y="404"/>
                  </a:cubicBezTo>
                  <a:cubicBezTo>
                    <a:pt x="518" y="384"/>
                    <a:pt x="526" y="363"/>
                    <a:pt x="532" y="341"/>
                  </a:cubicBezTo>
                  <a:cubicBezTo>
                    <a:pt x="521" y="334"/>
                    <a:pt x="510" y="328"/>
                    <a:pt x="498" y="321"/>
                  </a:cubicBezTo>
                  <a:cubicBezTo>
                    <a:pt x="500" y="314"/>
                    <a:pt x="501" y="307"/>
                    <a:pt x="502" y="300"/>
                  </a:cubicBezTo>
                  <a:cubicBezTo>
                    <a:pt x="503" y="293"/>
                    <a:pt x="503" y="286"/>
                    <a:pt x="504" y="278"/>
                  </a:cubicBezTo>
                  <a:cubicBezTo>
                    <a:pt x="516" y="275"/>
                    <a:pt x="529" y="272"/>
                    <a:pt x="541" y="268"/>
                  </a:cubicBezTo>
                  <a:cubicBezTo>
                    <a:pt x="541" y="245"/>
                    <a:pt x="538" y="223"/>
                    <a:pt x="532" y="201"/>
                  </a:cubicBezTo>
                  <a:cubicBezTo>
                    <a:pt x="519" y="200"/>
                    <a:pt x="506" y="200"/>
                    <a:pt x="493" y="201"/>
                  </a:cubicBezTo>
                  <a:lnTo>
                    <a:pt x="486" y="180"/>
                  </a:lnTo>
                  <a:close/>
                  <a:moveTo>
                    <a:pt x="375" y="350"/>
                  </a:moveTo>
                  <a:cubicBezTo>
                    <a:pt x="362" y="369"/>
                    <a:pt x="343" y="383"/>
                    <a:pt x="322" y="392"/>
                  </a:cubicBezTo>
                  <a:cubicBezTo>
                    <a:pt x="300" y="401"/>
                    <a:pt x="277" y="405"/>
                    <a:pt x="254" y="401"/>
                  </a:cubicBezTo>
                  <a:cubicBezTo>
                    <a:pt x="231" y="399"/>
                    <a:pt x="209" y="390"/>
                    <a:pt x="191" y="376"/>
                  </a:cubicBezTo>
                  <a:cubicBezTo>
                    <a:pt x="172" y="362"/>
                    <a:pt x="159" y="343"/>
                    <a:pt x="149" y="322"/>
                  </a:cubicBezTo>
                  <a:cubicBezTo>
                    <a:pt x="141" y="300"/>
                    <a:pt x="137" y="277"/>
                    <a:pt x="140" y="255"/>
                  </a:cubicBezTo>
                  <a:cubicBezTo>
                    <a:pt x="143" y="232"/>
                    <a:pt x="152" y="210"/>
                    <a:pt x="166" y="191"/>
                  </a:cubicBezTo>
                  <a:cubicBezTo>
                    <a:pt x="179" y="173"/>
                    <a:pt x="198" y="159"/>
                    <a:pt x="219" y="149"/>
                  </a:cubicBezTo>
                  <a:cubicBezTo>
                    <a:pt x="241" y="141"/>
                    <a:pt x="264" y="137"/>
                    <a:pt x="287" y="140"/>
                  </a:cubicBezTo>
                  <a:cubicBezTo>
                    <a:pt x="310" y="143"/>
                    <a:pt x="332" y="152"/>
                    <a:pt x="350" y="166"/>
                  </a:cubicBezTo>
                  <a:cubicBezTo>
                    <a:pt x="369" y="180"/>
                    <a:pt x="382" y="199"/>
                    <a:pt x="392" y="220"/>
                  </a:cubicBezTo>
                  <a:cubicBezTo>
                    <a:pt x="400" y="241"/>
                    <a:pt x="404" y="264"/>
                    <a:pt x="401" y="287"/>
                  </a:cubicBezTo>
                  <a:cubicBezTo>
                    <a:pt x="398" y="310"/>
                    <a:pt x="389" y="332"/>
                    <a:pt x="375" y="3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Nexa Bold" pitchFamily="50" charset="-70"/>
              </a:endParaRPr>
            </a:p>
          </p:txBody>
        </p:sp>
        <p:sp>
          <p:nvSpPr>
            <p:cNvPr id="38" name="Freeform 11"/>
            <p:cNvSpPr>
              <a:spLocks/>
            </p:cNvSpPr>
            <p:nvPr/>
          </p:nvSpPr>
          <p:spPr bwMode="auto">
            <a:xfrm>
              <a:off x="2659063" y="2487613"/>
              <a:ext cx="1008063" cy="1214438"/>
            </a:xfrm>
            <a:custGeom>
              <a:avLst/>
              <a:gdLst>
                <a:gd name="T0" fmla="*/ 702 w 959"/>
                <a:gd name="T1" fmla="*/ 746 h 1155"/>
                <a:gd name="T2" fmla="*/ 702 w 959"/>
                <a:gd name="T3" fmla="*/ 746 h 1155"/>
                <a:gd name="T4" fmla="*/ 646 w 959"/>
                <a:gd name="T5" fmla="*/ 658 h 1155"/>
                <a:gd name="T6" fmla="*/ 646 w 959"/>
                <a:gd name="T7" fmla="*/ 658 h 1155"/>
                <a:gd name="T8" fmla="*/ 635 w 959"/>
                <a:gd name="T9" fmla="*/ 663 h 1155"/>
                <a:gd name="T10" fmla="*/ 647 w 959"/>
                <a:gd name="T11" fmla="*/ 652 h 1155"/>
                <a:gd name="T12" fmla="*/ 729 w 959"/>
                <a:gd name="T13" fmla="*/ 530 h 1155"/>
                <a:gd name="T14" fmla="*/ 737 w 959"/>
                <a:gd name="T15" fmla="*/ 507 h 1155"/>
                <a:gd name="T16" fmla="*/ 668 w 959"/>
                <a:gd name="T17" fmla="*/ 517 h 1155"/>
                <a:gd name="T18" fmla="*/ 661 w 959"/>
                <a:gd name="T19" fmla="*/ 517 h 1155"/>
                <a:gd name="T20" fmla="*/ 600 w 959"/>
                <a:gd name="T21" fmla="*/ 604 h 1155"/>
                <a:gd name="T22" fmla="*/ 500 w 959"/>
                <a:gd name="T23" fmla="*/ 672 h 1155"/>
                <a:gd name="T24" fmla="*/ 378 w 959"/>
                <a:gd name="T25" fmla="*/ 696 h 1155"/>
                <a:gd name="T26" fmla="*/ 257 w 959"/>
                <a:gd name="T27" fmla="*/ 671 h 1155"/>
                <a:gd name="T28" fmla="*/ 158 w 959"/>
                <a:gd name="T29" fmla="*/ 604 h 1155"/>
                <a:gd name="T30" fmla="*/ 92 w 959"/>
                <a:gd name="T31" fmla="*/ 505 h 1155"/>
                <a:gd name="T32" fmla="*/ 67 w 959"/>
                <a:gd name="T33" fmla="*/ 383 h 1155"/>
                <a:gd name="T34" fmla="*/ 90 w 959"/>
                <a:gd name="T35" fmla="*/ 262 h 1155"/>
                <a:gd name="T36" fmla="*/ 156 w 959"/>
                <a:gd name="T37" fmla="*/ 162 h 1155"/>
                <a:gd name="T38" fmla="*/ 254 w 959"/>
                <a:gd name="T39" fmla="*/ 94 h 1155"/>
                <a:gd name="T40" fmla="*/ 375 w 959"/>
                <a:gd name="T41" fmla="*/ 67 h 1155"/>
                <a:gd name="T42" fmla="*/ 403 w 959"/>
                <a:gd name="T43" fmla="*/ 68 h 1155"/>
                <a:gd name="T44" fmla="*/ 413 w 959"/>
                <a:gd name="T45" fmla="*/ 52 h 1155"/>
                <a:gd name="T46" fmla="*/ 433 w 959"/>
                <a:gd name="T47" fmla="*/ 56 h 1155"/>
                <a:gd name="T48" fmla="*/ 453 w 959"/>
                <a:gd name="T49" fmla="*/ 61 h 1155"/>
                <a:gd name="T50" fmla="*/ 454 w 959"/>
                <a:gd name="T51" fmla="*/ 60 h 1155"/>
                <a:gd name="T52" fmla="*/ 456 w 959"/>
                <a:gd name="T53" fmla="*/ 56 h 1155"/>
                <a:gd name="T54" fmla="*/ 446 w 959"/>
                <a:gd name="T55" fmla="*/ 38 h 1155"/>
                <a:gd name="T56" fmla="*/ 437 w 959"/>
                <a:gd name="T57" fmla="*/ 19 h 1155"/>
                <a:gd name="T58" fmla="*/ 450 w 959"/>
                <a:gd name="T59" fmla="*/ 7 h 1155"/>
                <a:gd name="T60" fmla="*/ 374 w 959"/>
                <a:gd name="T61" fmla="*/ 0 h 1155"/>
                <a:gd name="T62" fmla="*/ 227 w 959"/>
                <a:gd name="T63" fmla="*/ 32 h 1155"/>
                <a:gd name="T64" fmla="*/ 108 w 959"/>
                <a:gd name="T65" fmla="*/ 115 h 1155"/>
                <a:gd name="T66" fmla="*/ 29 w 959"/>
                <a:gd name="T67" fmla="*/ 236 h 1155"/>
                <a:gd name="T68" fmla="*/ 0 w 959"/>
                <a:gd name="T69" fmla="*/ 384 h 1155"/>
                <a:gd name="T70" fmla="*/ 30 w 959"/>
                <a:gd name="T71" fmla="*/ 531 h 1155"/>
                <a:gd name="T72" fmla="*/ 111 w 959"/>
                <a:gd name="T73" fmla="*/ 652 h 1155"/>
                <a:gd name="T74" fmla="*/ 231 w 959"/>
                <a:gd name="T75" fmla="*/ 733 h 1155"/>
                <a:gd name="T76" fmla="*/ 378 w 959"/>
                <a:gd name="T77" fmla="*/ 764 h 1155"/>
                <a:gd name="T78" fmla="*/ 526 w 959"/>
                <a:gd name="T79" fmla="*/ 734 h 1155"/>
                <a:gd name="T80" fmla="*/ 530 w 959"/>
                <a:gd name="T81" fmla="*/ 732 h 1155"/>
                <a:gd name="T82" fmla="*/ 523 w 959"/>
                <a:gd name="T83" fmla="*/ 739 h 1155"/>
                <a:gd name="T84" fmla="*/ 577 w 959"/>
                <a:gd name="T85" fmla="*/ 822 h 1155"/>
                <a:gd name="T86" fmla="*/ 577 w 959"/>
                <a:gd name="T87" fmla="*/ 821 h 1155"/>
                <a:gd name="T88" fmla="*/ 577 w 959"/>
                <a:gd name="T89" fmla="*/ 822 h 1155"/>
                <a:gd name="T90" fmla="*/ 583 w 959"/>
                <a:gd name="T91" fmla="*/ 820 h 1155"/>
                <a:gd name="T92" fmla="*/ 800 w 959"/>
                <a:gd name="T93" fmla="*/ 1155 h 1155"/>
                <a:gd name="T94" fmla="*/ 959 w 959"/>
                <a:gd name="T95" fmla="*/ 1155 h 1155"/>
                <a:gd name="T96" fmla="*/ 698 w 959"/>
                <a:gd name="T97" fmla="*/ 750 h 1155"/>
                <a:gd name="T98" fmla="*/ 702 w 959"/>
                <a:gd name="T99" fmla="*/ 746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9" h="1155">
                  <a:moveTo>
                    <a:pt x="702" y="746"/>
                  </a:moveTo>
                  <a:cubicBezTo>
                    <a:pt x="702" y="746"/>
                    <a:pt x="702" y="746"/>
                    <a:pt x="702" y="746"/>
                  </a:cubicBezTo>
                  <a:cubicBezTo>
                    <a:pt x="684" y="718"/>
                    <a:pt x="664" y="686"/>
                    <a:pt x="646" y="658"/>
                  </a:cubicBezTo>
                  <a:cubicBezTo>
                    <a:pt x="646" y="658"/>
                    <a:pt x="646" y="658"/>
                    <a:pt x="646" y="658"/>
                  </a:cubicBezTo>
                  <a:cubicBezTo>
                    <a:pt x="644" y="658"/>
                    <a:pt x="640" y="660"/>
                    <a:pt x="635" y="663"/>
                  </a:cubicBezTo>
                  <a:cubicBezTo>
                    <a:pt x="639" y="659"/>
                    <a:pt x="643" y="656"/>
                    <a:pt x="647" y="652"/>
                  </a:cubicBezTo>
                  <a:cubicBezTo>
                    <a:pt x="682" y="617"/>
                    <a:pt x="710" y="576"/>
                    <a:pt x="729" y="530"/>
                  </a:cubicBezTo>
                  <a:cubicBezTo>
                    <a:pt x="732" y="522"/>
                    <a:pt x="735" y="515"/>
                    <a:pt x="737" y="507"/>
                  </a:cubicBezTo>
                  <a:cubicBezTo>
                    <a:pt x="717" y="513"/>
                    <a:pt x="694" y="516"/>
                    <a:pt x="668" y="517"/>
                  </a:cubicBezTo>
                  <a:cubicBezTo>
                    <a:pt x="661" y="517"/>
                    <a:pt x="661" y="517"/>
                    <a:pt x="661" y="517"/>
                  </a:cubicBezTo>
                  <a:cubicBezTo>
                    <a:pt x="646" y="550"/>
                    <a:pt x="625" y="579"/>
                    <a:pt x="600" y="604"/>
                  </a:cubicBezTo>
                  <a:cubicBezTo>
                    <a:pt x="571" y="633"/>
                    <a:pt x="538" y="656"/>
                    <a:pt x="500" y="672"/>
                  </a:cubicBezTo>
                  <a:cubicBezTo>
                    <a:pt x="463" y="688"/>
                    <a:pt x="421" y="696"/>
                    <a:pt x="378" y="696"/>
                  </a:cubicBezTo>
                  <a:cubicBezTo>
                    <a:pt x="335" y="696"/>
                    <a:pt x="294" y="687"/>
                    <a:pt x="257" y="671"/>
                  </a:cubicBezTo>
                  <a:cubicBezTo>
                    <a:pt x="220" y="655"/>
                    <a:pt x="186" y="632"/>
                    <a:pt x="158" y="604"/>
                  </a:cubicBezTo>
                  <a:cubicBezTo>
                    <a:pt x="130" y="576"/>
                    <a:pt x="107" y="542"/>
                    <a:pt x="92" y="505"/>
                  </a:cubicBezTo>
                  <a:cubicBezTo>
                    <a:pt x="76" y="467"/>
                    <a:pt x="67" y="426"/>
                    <a:pt x="67" y="383"/>
                  </a:cubicBezTo>
                  <a:cubicBezTo>
                    <a:pt x="66" y="340"/>
                    <a:pt x="75" y="299"/>
                    <a:pt x="90" y="262"/>
                  </a:cubicBezTo>
                  <a:cubicBezTo>
                    <a:pt x="106" y="224"/>
                    <a:pt x="128" y="190"/>
                    <a:pt x="156" y="162"/>
                  </a:cubicBezTo>
                  <a:cubicBezTo>
                    <a:pt x="183" y="133"/>
                    <a:pt x="217" y="110"/>
                    <a:pt x="254" y="94"/>
                  </a:cubicBezTo>
                  <a:cubicBezTo>
                    <a:pt x="291" y="77"/>
                    <a:pt x="332" y="68"/>
                    <a:pt x="375" y="67"/>
                  </a:cubicBezTo>
                  <a:cubicBezTo>
                    <a:pt x="384" y="67"/>
                    <a:pt x="394" y="68"/>
                    <a:pt x="403" y="68"/>
                  </a:cubicBezTo>
                  <a:cubicBezTo>
                    <a:pt x="413" y="52"/>
                    <a:pt x="413" y="52"/>
                    <a:pt x="413" y="52"/>
                  </a:cubicBezTo>
                  <a:cubicBezTo>
                    <a:pt x="433" y="56"/>
                    <a:pt x="433" y="56"/>
                    <a:pt x="433" y="56"/>
                  </a:cubicBezTo>
                  <a:cubicBezTo>
                    <a:pt x="440" y="57"/>
                    <a:pt x="447" y="59"/>
                    <a:pt x="453" y="61"/>
                  </a:cubicBezTo>
                  <a:cubicBezTo>
                    <a:pt x="453" y="60"/>
                    <a:pt x="454" y="60"/>
                    <a:pt x="454" y="60"/>
                  </a:cubicBezTo>
                  <a:cubicBezTo>
                    <a:pt x="455" y="58"/>
                    <a:pt x="455" y="57"/>
                    <a:pt x="456" y="56"/>
                  </a:cubicBezTo>
                  <a:cubicBezTo>
                    <a:pt x="453" y="50"/>
                    <a:pt x="449" y="44"/>
                    <a:pt x="446" y="38"/>
                  </a:cubicBezTo>
                  <a:cubicBezTo>
                    <a:pt x="437" y="19"/>
                    <a:pt x="437" y="19"/>
                    <a:pt x="437" y="19"/>
                  </a:cubicBezTo>
                  <a:cubicBezTo>
                    <a:pt x="450" y="7"/>
                    <a:pt x="450" y="7"/>
                    <a:pt x="450" y="7"/>
                  </a:cubicBezTo>
                  <a:cubicBezTo>
                    <a:pt x="425" y="2"/>
                    <a:pt x="400" y="0"/>
                    <a:pt x="374" y="0"/>
                  </a:cubicBezTo>
                  <a:cubicBezTo>
                    <a:pt x="322" y="1"/>
                    <a:pt x="272" y="12"/>
                    <a:pt x="227" y="32"/>
                  </a:cubicBezTo>
                  <a:cubicBezTo>
                    <a:pt x="182" y="52"/>
                    <a:pt x="142" y="80"/>
                    <a:pt x="108" y="115"/>
                  </a:cubicBezTo>
                  <a:cubicBezTo>
                    <a:pt x="74" y="150"/>
                    <a:pt x="47" y="191"/>
                    <a:pt x="29" y="236"/>
                  </a:cubicBezTo>
                  <a:cubicBezTo>
                    <a:pt x="10" y="282"/>
                    <a:pt x="0" y="331"/>
                    <a:pt x="0" y="384"/>
                  </a:cubicBezTo>
                  <a:cubicBezTo>
                    <a:pt x="1" y="436"/>
                    <a:pt x="11" y="486"/>
                    <a:pt x="30" y="531"/>
                  </a:cubicBezTo>
                  <a:cubicBezTo>
                    <a:pt x="49" y="576"/>
                    <a:pt x="77" y="617"/>
                    <a:pt x="111" y="652"/>
                  </a:cubicBezTo>
                  <a:cubicBezTo>
                    <a:pt x="145" y="686"/>
                    <a:pt x="186" y="714"/>
                    <a:pt x="231" y="733"/>
                  </a:cubicBezTo>
                  <a:cubicBezTo>
                    <a:pt x="276" y="753"/>
                    <a:pt x="326" y="763"/>
                    <a:pt x="378" y="764"/>
                  </a:cubicBezTo>
                  <a:cubicBezTo>
                    <a:pt x="431" y="764"/>
                    <a:pt x="481" y="753"/>
                    <a:pt x="526" y="734"/>
                  </a:cubicBezTo>
                  <a:cubicBezTo>
                    <a:pt x="527" y="733"/>
                    <a:pt x="528" y="733"/>
                    <a:pt x="530" y="732"/>
                  </a:cubicBezTo>
                  <a:cubicBezTo>
                    <a:pt x="525" y="736"/>
                    <a:pt x="523" y="738"/>
                    <a:pt x="523" y="739"/>
                  </a:cubicBezTo>
                  <a:cubicBezTo>
                    <a:pt x="577" y="822"/>
                    <a:pt x="577" y="822"/>
                    <a:pt x="577" y="822"/>
                  </a:cubicBezTo>
                  <a:cubicBezTo>
                    <a:pt x="577" y="822"/>
                    <a:pt x="577" y="822"/>
                    <a:pt x="577" y="821"/>
                  </a:cubicBezTo>
                  <a:cubicBezTo>
                    <a:pt x="577" y="822"/>
                    <a:pt x="577" y="822"/>
                    <a:pt x="577" y="822"/>
                  </a:cubicBezTo>
                  <a:cubicBezTo>
                    <a:pt x="578" y="822"/>
                    <a:pt x="581" y="821"/>
                    <a:pt x="583" y="820"/>
                  </a:cubicBezTo>
                  <a:cubicBezTo>
                    <a:pt x="656" y="932"/>
                    <a:pt x="728" y="1043"/>
                    <a:pt x="800" y="1155"/>
                  </a:cubicBezTo>
                  <a:cubicBezTo>
                    <a:pt x="959" y="1155"/>
                    <a:pt x="959" y="1155"/>
                    <a:pt x="959" y="1155"/>
                  </a:cubicBezTo>
                  <a:cubicBezTo>
                    <a:pt x="698" y="750"/>
                    <a:pt x="698" y="750"/>
                    <a:pt x="698" y="750"/>
                  </a:cubicBezTo>
                  <a:cubicBezTo>
                    <a:pt x="701" y="748"/>
                    <a:pt x="702" y="746"/>
                    <a:pt x="702" y="7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Nexa Bold" pitchFamily="50" charset="-70"/>
              </a:endParaRPr>
            </a:p>
          </p:txBody>
        </p:sp>
      </p:grpSp>
      <p:sp>
        <p:nvSpPr>
          <p:cNvPr id="30" name="TextBox 29"/>
          <p:cNvSpPr txBox="1"/>
          <p:nvPr/>
        </p:nvSpPr>
        <p:spPr>
          <a:xfrm>
            <a:off x="3923414" y="729312"/>
            <a:ext cx="4299040" cy="523220"/>
          </a:xfrm>
          <a:prstGeom prst="rect">
            <a:avLst/>
          </a:prstGeom>
          <a:noFill/>
        </p:spPr>
        <p:txBody>
          <a:bodyPr wrap="square" rtlCol="0">
            <a:spAutoFit/>
          </a:bodyPr>
          <a:lstStyle/>
          <a:p>
            <a:pPr algn="ctr"/>
            <a:r>
              <a:rPr lang="lv-LV" sz="2800" b="1" dirty="0"/>
              <a:t>Kāpēc Rail </a:t>
            </a:r>
            <a:r>
              <a:rPr lang="lv-LV" sz="2800" b="1" dirty="0" smtClean="0"/>
              <a:t>Baltica?</a:t>
            </a:r>
            <a:endParaRPr lang="id-ID" sz="2800" b="1" dirty="0"/>
          </a:p>
        </p:txBody>
      </p:sp>
    </p:spTree>
    <p:extLst>
      <p:ext uri="{BB962C8B-B14F-4D97-AF65-F5344CB8AC3E}">
        <p14:creationId xmlns:p14="http://schemas.microsoft.com/office/powerpoint/2010/main" val="17729414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par>
                                <p:cTn id="12" presetID="53" presetClass="entr" presetSubtype="16"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Effect transition="in" filter="fade">
                                      <p:cBhvr>
                                        <p:cTn id="16" dur="500"/>
                                        <p:tgtEl>
                                          <p:spTgt spid="39"/>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animEffect transition="in" filter="fade">
                                      <p:cBhvr>
                                        <p:cTn id="22" dur="500"/>
                                        <p:tgtEl>
                                          <p:spTgt spid="4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Effect transition="in" filter="fade">
                                      <p:cBhvr>
                                        <p:cTn id="27" dur="500"/>
                                        <p:tgtEl>
                                          <p:spTgt spid="4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500"/>
                                        <p:tgtEl>
                                          <p:spTgt spid="67"/>
                                        </p:tgtEl>
                                      </p:cBhvr>
                                    </p:animEffect>
                                  </p:childTnLst>
                                </p:cTn>
                              </p:par>
                              <p:par>
                                <p:cTn id="54" presetID="10" presetClass="entr" presetSubtype="0"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fade">
                                      <p:cBhvr>
                                        <p:cTn id="62" dur="500"/>
                                        <p:tgtEl>
                                          <p:spTgt spid="70"/>
                                        </p:tgtEl>
                                      </p:cBhvr>
                                    </p:animEffect>
                                  </p:childTnLst>
                                </p:cTn>
                              </p:par>
                              <p:par>
                                <p:cTn id="63" presetID="10" presetClass="entr" presetSubtype="0"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fade">
                                      <p:cBhvr>
                                        <p:cTn id="65" dur="500"/>
                                        <p:tgtEl>
                                          <p:spTgt spid="7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500"/>
                                        <p:tgtEl>
                                          <p:spTgt spid="73"/>
                                        </p:tgtEl>
                                      </p:cBhvr>
                                    </p:animEffect>
                                  </p:childTnLst>
                                </p:cTn>
                              </p:par>
                              <p:par>
                                <p:cTn id="72" presetID="10" presetClass="entr" presetSubtype="0" fill="hold"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fade">
                                      <p:cBhvr>
                                        <p:cTn id="74" dur="500"/>
                                        <p:tgtEl>
                                          <p:spTgt spid="74"/>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animBg="1"/>
      <p:bldP spid="45" grpId="0" animBg="1"/>
      <p:bldP spid="49" grpId="0" animBg="1"/>
      <p:bldP spid="50" grpId="0" animBg="1"/>
      <p:bldP spid="51" grpId="0"/>
      <p:bldP spid="64" grpId="0"/>
      <p:bldP spid="66" grpId="0"/>
      <p:bldP spid="67" grpId="0"/>
      <p:bldP spid="69" grpId="0"/>
      <p:bldP spid="70" grpId="0"/>
      <p:bldP spid="72" grpId="0"/>
      <p:bldP spid="73" grpId="0"/>
      <p:bldP spid="75"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59" b="7959"/>
          <a:stretch>
            <a:fillRect/>
          </a:stretch>
        </p:blipFill>
        <p:spPr/>
      </p:pic>
      <p:sp>
        <p:nvSpPr>
          <p:cNvPr id="7" name="Rectangle 6"/>
          <p:cNvSpPr/>
          <p:nvPr/>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Freeform 29"/>
          <p:cNvSpPr>
            <a:spLocks/>
          </p:cNvSpPr>
          <p:nvPr/>
        </p:nvSpPr>
        <p:spPr bwMode="auto">
          <a:xfrm>
            <a:off x="474196" y="3503657"/>
            <a:ext cx="6131000" cy="2734104"/>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9"/>
          <p:cNvSpPr>
            <a:spLocks/>
          </p:cNvSpPr>
          <p:nvPr/>
        </p:nvSpPr>
        <p:spPr bwMode="auto">
          <a:xfrm>
            <a:off x="641536" y="3661719"/>
            <a:ext cx="6131000" cy="2734104"/>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TextBox 9"/>
          <p:cNvSpPr txBox="1"/>
          <p:nvPr/>
        </p:nvSpPr>
        <p:spPr>
          <a:xfrm>
            <a:off x="1778925" y="4274359"/>
            <a:ext cx="4107048" cy="830997"/>
          </a:xfrm>
          <a:prstGeom prst="rect">
            <a:avLst/>
          </a:prstGeom>
          <a:noFill/>
        </p:spPr>
        <p:txBody>
          <a:bodyPr wrap="square" rtlCol="0">
            <a:spAutoFit/>
          </a:bodyPr>
          <a:lstStyle/>
          <a:p>
            <a:r>
              <a:rPr lang="lv-LV" sz="2400" b="1" i="1" dirty="0">
                <a:solidFill>
                  <a:schemeClr val="bg1"/>
                </a:solidFill>
                <a:latin typeface="Nexa Bold" pitchFamily="50" charset="-70"/>
              </a:rPr>
              <a:t>     </a:t>
            </a:r>
            <a:r>
              <a:rPr lang="lv-LV" sz="2400" b="1" i="1" dirty="0" smtClean="0">
                <a:solidFill>
                  <a:schemeClr val="bg1"/>
                </a:solidFill>
              </a:rPr>
              <a:t>«Ja </a:t>
            </a:r>
            <a:r>
              <a:rPr lang="lv-LV" sz="2400" b="1" i="1" dirty="0">
                <a:solidFill>
                  <a:schemeClr val="bg1"/>
                </a:solidFill>
              </a:rPr>
              <a:t>Tu vari to izsapņot, Tu vari to </a:t>
            </a:r>
            <a:r>
              <a:rPr lang="lv-LV" sz="2400" b="1" i="1" dirty="0" smtClean="0">
                <a:solidFill>
                  <a:schemeClr val="bg1"/>
                </a:solidFill>
              </a:rPr>
              <a:t>izdarīt»</a:t>
            </a:r>
            <a:endParaRPr lang="en-US" sz="2400" b="1" i="1" dirty="0">
              <a:solidFill>
                <a:schemeClr val="bg1"/>
              </a:solidFill>
            </a:endParaRPr>
          </a:p>
        </p:txBody>
      </p:sp>
      <p:sp>
        <p:nvSpPr>
          <p:cNvPr id="13" name="Rectangle 12"/>
          <p:cNvSpPr/>
          <p:nvPr/>
        </p:nvSpPr>
        <p:spPr>
          <a:xfrm>
            <a:off x="2787075" y="5732982"/>
            <a:ext cx="1762214" cy="400110"/>
          </a:xfrm>
          <a:prstGeom prst="rect">
            <a:avLst/>
          </a:prstGeom>
        </p:spPr>
        <p:txBody>
          <a:bodyPr wrap="none">
            <a:spAutoFit/>
          </a:bodyPr>
          <a:lstStyle/>
          <a:p>
            <a:r>
              <a:rPr lang="id-ID" sz="2000" i="1" dirty="0">
                <a:solidFill>
                  <a:srgbClr val="000000"/>
                </a:solidFill>
              </a:rPr>
              <a:t>– Walt Disney</a:t>
            </a:r>
          </a:p>
        </p:txBody>
      </p:sp>
      <p:sp>
        <p:nvSpPr>
          <p:cNvPr id="11" name="Freeform 29"/>
          <p:cNvSpPr>
            <a:spLocks/>
          </p:cNvSpPr>
          <p:nvPr/>
        </p:nvSpPr>
        <p:spPr bwMode="auto">
          <a:xfrm>
            <a:off x="6566550" y="3750366"/>
            <a:ext cx="1351079" cy="602510"/>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29"/>
          <p:cNvSpPr>
            <a:spLocks/>
          </p:cNvSpPr>
          <p:nvPr/>
        </p:nvSpPr>
        <p:spPr bwMode="auto">
          <a:xfrm>
            <a:off x="7079392" y="3661719"/>
            <a:ext cx="1034525" cy="461344"/>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29"/>
          <p:cNvSpPr>
            <a:spLocks/>
          </p:cNvSpPr>
          <p:nvPr/>
        </p:nvSpPr>
        <p:spPr bwMode="auto">
          <a:xfrm>
            <a:off x="591967" y="4043687"/>
            <a:ext cx="1034525" cy="461344"/>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29"/>
          <p:cNvSpPr>
            <a:spLocks/>
          </p:cNvSpPr>
          <p:nvPr/>
        </p:nvSpPr>
        <p:spPr bwMode="auto">
          <a:xfrm>
            <a:off x="2506794" y="2780252"/>
            <a:ext cx="1034525" cy="461344"/>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29"/>
          <p:cNvSpPr>
            <a:spLocks/>
          </p:cNvSpPr>
          <p:nvPr/>
        </p:nvSpPr>
        <p:spPr bwMode="auto">
          <a:xfrm>
            <a:off x="5843440" y="5603983"/>
            <a:ext cx="1034525" cy="461344"/>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29"/>
          <p:cNvSpPr>
            <a:spLocks/>
          </p:cNvSpPr>
          <p:nvPr/>
        </p:nvSpPr>
        <p:spPr bwMode="auto">
          <a:xfrm>
            <a:off x="7400366" y="2658180"/>
            <a:ext cx="1034525" cy="461344"/>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TextBox 17"/>
          <p:cNvSpPr txBox="1"/>
          <p:nvPr/>
        </p:nvSpPr>
        <p:spPr>
          <a:xfrm>
            <a:off x="3819186" y="1763289"/>
            <a:ext cx="5083443" cy="646331"/>
          </a:xfrm>
          <a:prstGeom prst="rect">
            <a:avLst/>
          </a:prstGeom>
          <a:noFill/>
        </p:spPr>
        <p:txBody>
          <a:bodyPr wrap="none" rtlCol="0">
            <a:spAutoFit/>
          </a:bodyPr>
          <a:lstStyle/>
          <a:p>
            <a:pPr algn="ctr"/>
            <a:r>
              <a:rPr lang="lv-LV" sz="3600" b="1" dirty="0">
                <a:latin typeface="Nexa Regular" pitchFamily="50" charset="-70"/>
              </a:rPr>
              <a:t>Paldies par uzmanību!</a:t>
            </a:r>
            <a:endParaRPr lang="id-ID" sz="3600" b="1" dirty="0">
              <a:latin typeface="Nexa Regular" pitchFamily="50" charset="-70"/>
            </a:endParaRPr>
          </a:p>
        </p:txBody>
      </p:sp>
    </p:spTree>
    <p:extLst>
      <p:ext uri="{BB962C8B-B14F-4D97-AF65-F5344CB8AC3E}">
        <p14:creationId xmlns:p14="http://schemas.microsoft.com/office/powerpoint/2010/main" val="734500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10" presetClass="entr" presetSubtype="0" fill="hold" grpId="0" nodeType="withEffect">
                                  <p:stCondLst>
                                    <p:cond delay="25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3" grpId="0"/>
      <p:bldP spid="11" grpId="0" animBg="1"/>
      <p:bldP spid="12" grpId="0" animBg="1"/>
      <p:bldP spid="14" grpId="0" animBg="1"/>
      <p:bldP spid="15" grpId="0" animBg="1"/>
      <p:bldP spid="16" grpId="0" animBg="1"/>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2B114BB-8AB0-417D-893A-988C921FA075}" type="slidenum">
              <a:rPr lang="id-ID" smtClean="0"/>
              <a:pPr/>
              <a:t>2</a:t>
            </a:fld>
            <a:endParaRPr lang="id-ID" dirty="0"/>
          </a:p>
        </p:txBody>
      </p:sp>
      <p:graphicFrame>
        <p:nvGraphicFramePr>
          <p:cNvPr id="5" name="Diagram 4"/>
          <p:cNvGraphicFramePr/>
          <p:nvPr>
            <p:extLst>
              <p:ext uri="{D42A27DB-BD31-4B8C-83A1-F6EECF244321}">
                <p14:modId xmlns:p14="http://schemas.microsoft.com/office/powerpoint/2010/main" val="4047281288"/>
              </p:ext>
            </p:extLst>
          </p:nvPr>
        </p:nvGraphicFramePr>
        <p:xfrm>
          <a:off x="1655180" y="324091"/>
          <a:ext cx="7928657" cy="6024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94147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graphicEl>
                                              <a:dgm id="{9AA9D525-BCD2-478E-ADBF-B69A6D1830A0}"/>
                                            </p:graphicEl>
                                          </p:spTgt>
                                        </p:tgtEl>
                                        <p:attrNameLst>
                                          <p:attrName>style.visibility</p:attrName>
                                        </p:attrNameLst>
                                      </p:cBhvr>
                                      <p:to>
                                        <p:strVal val="visible"/>
                                      </p:to>
                                    </p:set>
                                    <p:animEffect transition="in" filter="wipe(up)">
                                      <p:cBhvr>
                                        <p:cTn id="7" dur="500"/>
                                        <p:tgtEl>
                                          <p:spTgt spid="5">
                                            <p:graphicEl>
                                              <a:dgm id="{9AA9D525-BCD2-478E-ADBF-B69A6D1830A0}"/>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graphicEl>
                                              <a:dgm id="{D2E597FC-40AF-4999-8C9D-3B6C839A1697}"/>
                                            </p:graphicEl>
                                          </p:spTgt>
                                        </p:tgtEl>
                                        <p:attrNameLst>
                                          <p:attrName>style.visibility</p:attrName>
                                        </p:attrNameLst>
                                      </p:cBhvr>
                                      <p:to>
                                        <p:strVal val="visible"/>
                                      </p:to>
                                    </p:set>
                                    <p:animEffect transition="in" filter="wipe(up)">
                                      <p:cBhvr>
                                        <p:cTn id="10" dur="500"/>
                                        <p:tgtEl>
                                          <p:spTgt spid="5">
                                            <p:graphicEl>
                                              <a:dgm id="{D2E597FC-40AF-4999-8C9D-3B6C839A1697}"/>
                                            </p:graphicEl>
                                          </p:spTgt>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
                                            <p:graphicEl>
                                              <a:dgm id="{2A5AAD22-35E3-4CE5-923F-3C5896B8943E}"/>
                                            </p:graphicEl>
                                          </p:spTgt>
                                        </p:tgtEl>
                                        <p:attrNameLst>
                                          <p:attrName>style.visibility</p:attrName>
                                        </p:attrNameLst>
                                      </p:cBhvr>
                                      <p:to>
                                        <p:strVal val="visible"/>
                                      </p:to>
                                    </p:set>
                                    <p:animEffect transition="in" filter="wipe(up)">
                                      <p:cBhvr>
                                        <p:cTn id="14" dur="500"/>
                                        <p:tgtEl>
                                          <p:spTgt spid="5">
                                            <p:graphicEl>
                                              <a:dgm id="{2A5AAD22-35E3-4CE5-923F-3C5896B8943E}"/>
                                            </p:graphicEl>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5">
                                            <p:graphicEl>
                                              <a:dgm id="{BD8EF5E2-9955-464E-80AD-53062C24C396}"/>
                                            </p:graphicEl>
                                          </p:spTgt>
                                        </p:tgtEl>
                                        <p:attrNameLst>
                                          <p:attrName>style.visibility</p:attrName>
                                        </p:attrNameLst>
                                      </p:cBhvr>
                                      <p:to>
                                        <p:strVal val="visible"/>
                                      </p:to>
                                    </p:set>
                                    <p:animEffect transition="in" filter="wipe(up)">
                                      <p:cBhvr>
                                        <p:cTn id="17" dur="500"/>
                                        <p:tgtEl>
                                          <p:spTgt spid="5">
                                            <p:graphicEl>
                                              <a:dgm id="{BD8EF5E2-9955-464E-80AD-53062C24C396}"/>
                                            </p:graphic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5">
                                            <p:graphicEl>
                                              <a:dgm id="{FC92541E-3533-4C80-ADC9-51E2A26FF153}"/>
                                            </p:graphicEl>
                                          </p:spTgt>
                                        </p:tgtEl>
                                        <p:attrNameLst>
                                          <p:attrName>style.visibility</p:attrName>
                                        </p:attrNameLst>
                                      </p:cBhvr>
                                      <p:to>
                                        <p:strVal val="visible"/>
                                      </p:to>
                                    </p:set>
                                    <p:animEffect transition="in" filter="wipe(up)">
                                      <p:cBhvr>
                                        <p:cTn id="21" dur="500"/>
                                        <p:tgtEl>
                                          <p:spTgt spid="5">
                                            <p:graphicEl>
                                              <a:dgm id="{FC92541E-3533-4C80-ADC9-51E2A26FF153}"/>
                                            </p:graphic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graphicEl>
                                              <a:dgm id="{BFFADFB2-251B-4AB1-9AF7-157A1F562260}"/>
                                            </p:graphicEl>
                                          </p:spTgt>
                                        </p:tgtEl>
                                        <p:attrNameLst>
                                          <p:attrName>style.visibility</p:attrName>
                                        </p:attrNameLst>
                                      </p:cBhvr>
                                      <p:to>
                                        <p:strVal val="visible"/>
                                      </p:to>
                                    </p:set>
                                    <p:animEffect transition="in" filter="wipe(up)">
                                      <p:cBhvr>
                                        <p:cTn id="24" dur="500"/>
                                        <p:tgtEl>
                                          <p:spTgt spid="5">
                                            <p:graphicEl>
                                              <a:dgm id="{BFFADFB2-251B-4AB1-9AF7-157A1F5622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B114BB-8AB0-417D-893A-988C921FA075}" type="slidenum">
              <a:rPr lang="id-ID" smtClean="0"/>
              <a:pPr/>
              <a:t>3</a:t>
            </a:fld>
            <a:endParaRPr lang="id-ID" dirty="0"/>
          </a:p>
        </p:txBody>
      </p:sp>
      <p:sp>
        <p:nvSpPr>
          <p:cNvPr id="4" name="Title 3"/>
          <p:cNvSpPr>
            <a:spLocks noGrp="1"/>
          </p:cNvSpPr>
          <p:nvPr>
            <p:ph type="title"/>
          </p:nvPr>
        </p:nvSpPr>
        <p:spPr>
          <a:xfrm>
            <a:off x="3189769" y="171183"/>
            <a:ext cx="5794745" cy="638442"/>
          </a:xfrm>
        </p:spPr>
        <p:txBody>
          <a:bodyPr/>
          <a:lstStyle/>
          <a:p>
            <a:r>
              <a:rPr lang="lv-LV" dirty="0" smtClean="0">
                <a:latin typeface="+mn-lt"/>
              </a:rPr>
              <a:t>Divas dzelzceļa sistēmas</a:t>
            </a:r>
            <a:endParaRPr lang="lv-LV" dirty="0">
              <a:latin typeface="+mn-lt"/>
            </a:endParaRPr>
          </a:p>
        </p:txBody>
      </p:sp>
      <p:pic>
        <p:nvPicPr>
          <p:cNvPr id="2050" name="Picture 2" descr="C:\Users\adriksna\AppData\Local\Microsoft\Windows\Temporary Internet Files\Content.Outlook\RKPL57I5\G150_Rail Baltica II karte_Latv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749976"/>
            <a:ext cx="10210799" cy="602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83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130" y="5455527"/>
            <a:ext cx="10423623" cy="584775"/>
          </a:xfrm>
          <a:prstGeom prst="rect">
            <a:avLst/>
          </a:prstGeom>
          <a:noFill/>
        </p:spPr>
        <p:txBody>
          <a:bodyPr wrap="none" rtlCol="0">
            <a:spAutoFit/>
          </a:bodyPr>
          <a:lstStyle/>
          <a:p>
            <a:pPr algn="ctr"/>
            <a:r>
              <a:rPr lang="lv-LV" sz="3200" b="1" dirty="0">
                <a:solidFill>
                  <a:schemeClr val="bg1"/>
                </a:solidFill>
              </a:rPr>
              <a:t>Vienoti Rail Baltica projektam Latvijā, Baltijā, Eiropā</a:t>
            </a:r>
            <a:endParaRPr lang="id-ID" sz="3200" b="1" dirty="0">
              <a:solidFill>
                <a:schemeClr val="bg1"/>
              </a:solidFill>
            </a:endParaRPr>
          </a:p>
        </p:txBody>
      </p:sp>
      <p:sp>
        <p:nvSpPr>
          <p:cNvPr id="43" name="Freeform 29"/>
          <p:cNvSpPr>
            <a:spLocks/>
          </p:cNvSpPr>
          <p:nvPr/>
        </p:nvSpPr>
        <p:spPr bwMode="auto">
          <a:xfrm>
            <a:off x="6645406" y="3245575"/>
            <a:ext cx="1297688" cy="578701"/>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29"/>
          <p:cNvSpPr>
            <a:spLocks/>
          </p:cNvSpPr>
          <p:nvPr/>
        </p:nvSpPr>
        <p:spPr bwMode="auto">
          <a:xfrm>
            <a:off x="6645406" y="1821704"/>
            <a:ext cx="1297688" cy="578701"/>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29"/>
          <p:cNvSpPr>
            <a:spLocks/>
          </p:cNvSpPr>
          <p:nvPr/>
        </p:nvSpPr>
        <p:spPr bwMode="auto">
          <a:xfrm flipH="1">
            <a:off x="3933666" y="1833968"/>
            <a:ext cx="1297688" cy="578701"/>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50" name="Freeform 29"/>
          <p:cNvSpPr>
            <a:spLocks/>
          </p:cNvSpPr>
          <p:nvPr/>
        </p:nvSpPr>
        <p:spPr bwMode="auto">
          <a:xfrm flipH="1">
            <a:off x="3912895" y="3232640"/>
            <a:ext cx="1297688" cy="578701"/>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TextBox 53"/>
          <p:cNvSpPr txBox="1"/>
          <p:nvPr/>
        </p:nvSpPr>
        <p:spPr>
          <a:xfrm>
            <a:off x="8107793" y="1674362"/>
            <a:ext cx="3231975" cy="400110"/>
          </a:xfrm>
          <a:prstGeom prst="rect">
            <a:avLst/>
          </a:prstGeom>
          <a:noFill/>
        </p:spPr>
        <p:txBody>
          <a:bodyPr wrap="none" rtlCol="0">
            <a:spAutoFit/>
          </a:bodyPr>
          <a:lstStyle/>
          <a:p>
            <a:r>
              <a:rPr lang="lv-LV" sz="2000" b="1" dirty="0">
                <a:ea typeface="Roboto Medium" pitchFamily="2" charset="0"/>
                <a:cs typeface="Roboto Medium" pitchFamily="2" charset="0"/>
              </a:rPr>
              <a:t>Eiropas Dzelzceļa Līnijas</a:t>
            </a:r>
            <a:endParaRPr lang="id-ID" sz="2000" b="1" dirty="0">
              <a:ea typeface="Roboto Medium" pitchFamily="2" charset="0"/>
              <a:cs typeface="Roboto Medium" pitchFamily="2" charset="0"/>
            </a:endParaRPr>
          </a:p>
        </p:txBody>
      </p:sp>
      <p:sp>
        <p:nvSpPr>
          <p:cNvPr id="55" name="TextBox 54"/>
          <p:cNvSpPr txBox="1"/>
          <p:nvPr/>
        </p:nvSpPr>
        <p:spPr>
          <a:xfrm>
            <a:off x="8107793" y="2031078"/>
            <a:ext cx="3455316" cy="1077218"/>
          </a:xfrm>
          <a:prstGeom prst="rect">
            <a:avLst/>
          </a:prstGeom>
          <a:noFill/>
        </p:spPr>
        <p:txBody>
          <a:bodyPr wrap="square" rtlCol="0">
            <a:spAutoFit/>
          </a:bodyPr>
          <a:lstStyle/>
          <a:p>
            <a:r>
              <a:rPr lang="lv-LV" sz="1600" dirty="0">
                <a:solidFill>
                  <a:schemeClr val="tx2"/>
                </a:solidFill>
              </a:rPr>
              <a:t>Nacionālais Rail Baltica ieviesējs. Organizē iepirkumus un vada līgumus. 1435 mm kompetenču centrs Latvijā.</a:t>
            </a:r>
            <a:endParaRPr lang="en-US" sz="1600" b="1" dirty="0">
              <a:solidFill>
                <a:schemeClr val="tx2"/>
              </a:solidFill>
            </a:endParaRPr>
          </a:p>
        </p:txBody>
      </p:sp>
      <p:sp>
        <p:nvSpPr>
          <p:cNvPr id="56" name="TextBox 55"/>
          <p:cNvSpPr txBox="1"/>
          <p:nvPr/>
        </p:nvSpPr>
        <p:spPr>
          <a:xfrm>
            <a:off x="8222454" y="3120707"/>
            <a:ext cx="2393604" cy="400110"/>
          </a:xfrm>
          <a:prstGeom prst="rect">
            <a:avLst/>
          </a:prstGeom>
          <a:noFill/>
        </p:spPr>
        <p:txBody>
          <a:bodyPr wrap="none" rtlCol="0">
            <a:spAutoFit/>
          </a:bodyPr>
          <a:lstStyle/>
          <a:p>
            <a:r>
              <a:rPr lang="lv-LV" sz="2000" b="1" dirty="0">
                <a:ea typeface="Roboto Medium" pitchFamily="2" charset="0"/>
                <a:cs typeface="Roboto Medium" pitchFamily="2" charset="0"/>
              </a:rPr>
              <a:t>Eiropas Savienība</a:t>
            </a:r>
            <a:endParaRPr lang="id-ID" sz="2000" b="1" dirty="0">
              <a:ea typeface="Roboto Medium" pitchFamily="2" charset="0"/>
              <a:cs typeface="Roboto Medium" pitchFamily="2" charset="0"/>
            </a:endParaRPr>
          </a:p>
        </p:txBody>
      </p:sp>
      <p:sp>
        <p:nvSpPr>
          <p:cNvPr id="57" name="TextBox 56"/>
          <p:cNvSpPr txBox="1"/>
          <p:nvPr/>
        </p:nvSpPr>
        <p:spPr>
          <a:xfrm>
            <a:off x="8222453" y="3433452"/>
            <a:ext cx="3062057" cy="1077218"/>
          </a:xfrm>
          <a:prstGeom prst="rect">
            <a:avLst/>
          </a:prstGeom>
          <a:noFill/>
        </p:spPr>
        <p:txBody>
          <a:bodyPr wrap="square" rtlCol="0">
            <a:spAutoFit/>
          </a:bodyPr>
          <a:lstStyle/>
          <a:p>
            <a:r>
              <a:rPr lang="lv-LV" sz="1600" dirty="0">
                <a:solidFill>
                  <a:schemeClr val="tx2"/>
                </a:solidFill>
              </a:rPr>
              <a:t>Kopējā transporta politika, Finansiāls atbalsts 85% apmērā, stratēģiskais atbalsts projektam</a:t>
            </a:r>
            <a:endParaRPr lang="en-US" sz="1600" b="1" dirty="0">
              <a:solidFill>
                <a:schemeClr val="tx2"/>
              </a:solidFill>
            </a:endParaRPr>
          </a:p>
        </p:txBody>
      </p:sp>
      <p:sp>
        <p:nvSpPr>
          <p:cNvPr id="58" name="TextBox 57"/>
          <p:cNvSpPr txBox="1"/>
          <p:nvPr/>
        </p:nvSpPr>
        <p:spPr>
          <a:xfrm>
            <a:off x="1020327" y="3062360"/>
            <a:ext cx="2744662" cy="400110"/>
          </a:xfrm>
          <a:prstGeom prst="rect">
            <a:avLst/>
          </a:prstGeom>
          <a:noFill/>
        </p:spPr>
        <p:txBody>
          <a:bodyPr wrap="none" rtlCol="0">
            <a:spAutoFit/>
          </a:bodyPr>
          <a:lstStyle/>
          <a:p>
            <a:pPr algn="r"/>
            <a:r>
              <a:rPr lang="lv-LV" sz="2000" b="1" dirty="0">
                <a:ea typeface="Roboto Medium" pitchFamily="2" charset="0"/>
                <a:cs typeface="Roboto Medium" pitchFamily="2" charset="0"/>
              </a:rPr>
              <a:t>Satiksmes ministrija</a:t>
            </a:r>
            <a:endParaRPr lang="id-ID" sz="2000" b="1" dirty="0">
              <a:ea typeface="Roboto Medium" pitchFamily="2" charset="0"/>
              <a:cs typeface="Roboto Medium" pitchFamily="2" charset="0"/>
            </a:endParaRPr>
          </a:p>
        </p:txBody>
      </p:sp>
      <p:sp>
        <p:nvSpPr>
          <p:cNvPr id="59" name="TextBox 58"/>
          <p:cNvSpPr txBox="1"/>
          <p:nvPr/>
        </p:nvSpPr>
        <p:spPr>
          <a:xfrm>
            <a:off x="1267565" y="3445850"/>
            <a:ext cx="2421014" cy="584775"/>
          </a:xfrm>
          <a:prstGeom prst="rect">
            <a:avLst/>
          </a:prstGeom>
          <a:noFill/>
        </p:spPr>
        <p:txBody>
          <a:bodyPr wrap="square" rtlCol="0">
            <a:spAutoFit/>
          </a:bodyPr>
          <a:lstStyle/>
          <a:p>
            <a:pPr algn="r"/>
            <a:r>
              <a:rPr lang="lv-LV" sz="1600" dirty="0">
                <a:solidFill>
                  <a:schemeClr val="tx2"/>
                </a:solidFill>
              </a:rPr>
              <a:t>Veido transporta politiku, pārstāv valsts intereses</a:t>
            </a:r>
            <a:endParaRPr lang="en-US" sz="1600" b="1" dirty="0">
              <a:solidFill>
                <a:schemeClr val="tx2"/>
              </a:solidFill>
            </a:endParaRPr>
          </a:p>
        </p:txBody>
      </p:sp>
      <p:sp>
        <p:nvSpPr>
          <p:cNvPr id="60" name="TextBox 59"/>
          <p:cNvSpPr txBox="1"/>
          <p:nvPr/>
        </p:nvSpPr>
        <p:spPr>
          <a:xfrm>
            <a:off x="2621979" y="1746643"/>
            <a:ext cx="1167307" cy="400110"/>
          </a:xfrm>
          <a:prstGeom prst="rect">
            <a:avLst/>
          </a:prstGeom>
          <a:noFill/>
        </p:spPr>
        <p:txBody>
          <a:bodyPr wrap="none" rtlCol="0">
            <a:spAutoFit/>
          </a:bodyPr>
          <a:lstStyle/>
          <a:p>
            <a:pPr algn="r"/>
            <a:r>
              <a:rPr lang="lv-LV" sz="2000" b="1" dirty="0">
                <a:ea typeface="Roboto Medium" pitchFamily="2" charset="0"/>
                <a:cs typeface="Roboto Medium" pitchFamily="2" charset="0"/>
              </a:rPr>
              <a:t>RB Rail </a:t>
            </a:r>
            <a:endParaRPr lang="id-ID" sz="2000" b="1" dirty="0">
              <a:ea typeface="Roboto Medium" pitchFamily="2" charset="0"/>
              <a:cs typeface="Roboto Medium" pitchFamily="2" charset="0"/>
            </a:endParaRPr>
          </a:p>
        </p:txBody>
      </p:sp>
      <p:sp>
        <p:nvSpPr>
          <p:cNvPr id="61" name="TextBox 60"/>
          <p:cNvSpPr txBox="1"/>
          <p:nvPr/>
        </p:nvSpPr>
        <p:spPr>
          <a:xfrm>
            <a:off x="792866" y="2065039"/>
            <a:ext cx="2972123" cy="830997"/>
          </a:xfrm>
          <a:prstGeom prst="rect">
            <a:avLst/>
          </a:prstGeom>
          <a:noFill/>
        </p:spPr>
        <p:txBody>
          <a:bodyPr wrap="square" rtlCol="0">
            <a:spAutoFit/>
          </a:bodyPr>
          <a:lstStyle/>
          <a:p>
            <a:pPr algn="r"/>
            <a:r>
              <a:rPr lang="lv-LV" sz="1600" dirty="0">
                <a:solidFill>
                  <a:schemeClr val="tx2"/>
                </a:solidFill>
              </a:rPr>
              <a:t>Rail Baltica globālais ieviesējs, nodrošina vienveidīgu projekta ieviešanu</a:t>
            </a:r>
            <a:endParaRPr lang="en-US" sz="1600" dirty="0">
              <a:solidFill>
                <a:schemeClr val="tx2"/>
              </a:solidFill>
            </a:endParaRPr>
          </a:p>
        </p:txBody>
      </p:sp>
      <p:grpSp>
        <p:nvGrpSpPr>
          <p:cNvPr id="75" name="Group 74"/>
          <p:cNvGrpSpPr/>
          <p:nvPr/>
        </p:nvGrpSpPr>
        <p:grpSpPr>
          <a:xfrm>
            <a:off x="7049434" y="3373226"/>
            <a:ext cx="489631" cy="297527"/>
            <a:chOff x="1476376" y="2297113"/>
            <a:chExt cx="331788" cy="201613"/>
          </a:xfrm>
          <a:solidFill>
            <a:schemeClr val="bg1"/>
          </a:solidFill>
        </p:grpSpPr>
        <p:sp>
          <p:nvSpPr>
            <p:cNvPr id="76" name="Freeform 54"/>
            <p:cNvSpPr>
              <a:spLocks noEditPoints="1"/>
            </p:cNvSpPr>
            <p:nvPr/>
          </p:nvSpPr>
          <p:spPr bwMode="auto">
            <a:xfrm>
              <a:off x="1476376" y="2297113"/>
              <a:ext cx="331788" cy="201613"/>
            </a:xfrm>
            <a:custGeom>
              <a:avLst/>
              <a:gdLst>
                <a:gd name="T0" fmla="*/ 62 w 124"/>
                <a:gd name="T1" fmla="*/ 0 h 76"/>
                <a:gd name="T2" fmla="*/ 123 w 124"/>
                <a:gd name="T3" fmla="*/ 37 h 76"/>
                <a:gd name="T4" fmla="*/ 123 w 124"/>
                <a:gd name="T5" fmla="*/ 42 h 76"/>
                <a:gd name="T6" fmla="*/ 62 w 124"/>
                <a:gd name="T7" fmla="*/ 76 h 76"/>
                <a:gd name="T8" fmla="*/ 1 w 124"/>
                <a:gd name="T9" fmla="*/ 42 h 76"/>
                <a:gd name="T10" fmla="*/ 1 w 124"/>
                <a:gd name="T11" fmla="*/ 37 h 76"/>
                <a:gd name="T12" fmla="*/ 62 w 124"/>
                <a:gd name="T13" fmla="*/ 0 h 76"/>
                <a:gd name="T14" fmla="*/ 62 w 124"/>
                <a:gd name="T15" fmla="*/ 8 h 76"/>
                <a:gd name="T16" fmla="*/ 10 w 124"/>
                <a:gd name="T17" fmla="*/ 40 h 76"/>
                <a:gd name="T18" fmla="*/ 62 w 124"/>
                <a:gd name="T19" fmla="*/ 68 h 76"/>
                <a:gd name="T20" fmla="*/ 114 w 124"/>
                <a:gd name="T21" fmla="*/ 40 h 76"/>
                <a:gd name="T22" fmla="*/ 62 w 124"/>
                <a:gd name="T2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76">
                  <a:moveTo>
                    <a:pt x="62" y="0"/>
                  </a:moveTo>
                  <a:cubicBezTo>
                    <a:pt x="90" y="0"/>
                    <a:pt x="106" y="19"/>
                    <a:pt x="123" y="37"/>
                  </a:cubicBezTo>
                  <a:cubicBezTo>
                    <a:pt x="124" y="39"/>
                    <a:pt x="124" y="41"/>
                    <a:pt x="123" y="42"/>
                  </a:cubicBezTo>
                  <a:cubicBezTo>
                    <a:pt x="109" y="58"/>
                    <a:pt x="90" y="76"/>
                    <a:pt x="62" y="76"/>
                  </a:cubicBezTo>
                  <a:cubicBezTo>
                    <a:pt x="33" y="76"/>
                    <a:pt x="14" y="58"/>
                    <a:pt x="1" y="42"/>
                  </a:cubicBezTo>
                  <a:cubicBezTo>
                    <a:pt x="0" y="41"/>
                    <a:pt x="0" y="39"/>
                    <a:pt x="1" y="37"/>
                  </a:cubicBezTo>
                  <a:cubicBezTo>
                    <a:pt x="16" y="20"/>
                    <a:pt x="33" y="0"/>
                    <a:pt x="62" y="0"/>
                  </a:cubicBezTo>
                  <a:close/>
                  <a:moveTo>
                    <a:pt x="62" y="8"/>
                  </a:moveTo>
                  <a:cubicBezTo>
                    <a:pt x="38" y="8"/>
                    <a:pt x="22" y="25"/>
                    <a:pt x="10" y="40"/>
                  </a:cubicBezTo>
                  <a:cubicBezTo>
                    <a:pt x="21" y="54"/>
                    <a:pt x="38" y="68"/>
                    <a:pt x="62" y="68"/>
                  </a:cubicBezTo>
                  <a:cubicBezTo>
                    <a:pt x="85" y="68"/>
                    <a:pt x="102" y="54"/>
                    <a:pt x="114" y="40"/>
                  </a:cubicBezTo>
                  <a:cubicBezTo>
                    <a:pt x="100" y="24"/>
                    <a:pt x="85" y="8"/>
                    <a:pt x="6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55"/>
            <p:cNvSpPr>
              <a:spLocks noEditPoints="1"/>
            </p:cNvSpPr>
            <p:nvPr/>
          </p:nvSpPr>
          <p:spPr bwMode="auto">
            <a:xfrm>
              <a:off x="1592264" y="2346325"/>
              <a:ext cx="101600" cy="10160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30"/>
                    <a:pt x="0" y="19"/>
                  </a:cubicBezTo>
                  <a:cubicBezTo>
                    <a:pt x="0" y="8"/>
                    <a:pt x="8" y="0"/>
                    <a:pt x="19" y="0"/>
                  </a:cubicBezTo>
                  <a:cubicBezTo>
                    <a:pt x="30" y="0"/>
                    <a:pt x="38" y="8"/>
                    <a:pt x="38" y="19"/>
                  </a:cubicBezTo>
                  <a:cubicBezTo>
                    <a:pt x="38" y="30"/>
                    <a:pt x="30"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5" name="TextBox 44"/>
          <p:cNvSpPr txBox="1"/>
          <p:nvPr/>
        </p:nvSpPr>
        <p:spPr>
          <a:xfrm>
            <a:off x="3923414" y="729312"/>
            <a:ext cx="4299040" cy="584775"/>
          </a:xfrm>
          <a:prstGeom prst="rect">
            <a:avLst/>
          </a:prstGeom>
          <a:noFill/>
        </p:spPr>
        <p:txBody>
          <a:bodyPr wrap="square" rtlCol="0">
            <a:spAutoFit/>
          </a:bodyPr>
          <a:lstStyle/>
          <a:p>
            <a:pPr algn="ctr"/>
            <a:r>
              <a:rPr lang="lv-LV" sz="3200" b="1" dirty="0"/>
              <a:t>Rail Baltica ieviesēji</a:t>
            </a:r>
            <a:endParaRPr lang="id-ID" sz="3200" b="1" dirty="0"/>
          </a:p>
        </p:txBody>
      </p:sp>
      <p:grpSp>
        <p:nvGrpSpPr>
          <p:cNvPr id="36" name="Group 35"/>
          <p:cNvGrpSpPr/>
          <p:nvPr/>
        </p:nvGrpSpPr>
        <p:grpSpPr>
          <a:xfrm>
            <a:off x="4316742" y="3389846"/>
            <a:ext cx="489631" cy="297527"/>
            <a:chOff x="1476376" y="2297113"/>
            <a:chExt cx="331788" cy="201613"/>
          </a:xfrm>
          <a:solidFill>
            <a:schemeClr val="bg1"/>
          </a:solidFill>
        </p:grpSpPr>
        <p:sp>
          <p:nvSpPr>
            <p:cNvPr id="37" name="Freeform 54"/>
            <p:cNvSpPr>
              <a:spLocks noEditPoints="1"/>
            </p:cNvSpPr>
            <p:nvPr/>
          </p:nvSpPr>
          <p:spPr bwMode="auto">
            <a:xfrm>
              <a:off x="1476376" y="2297113"/>
              <a:ext cx="331788" cy="201613"/>
            </a:xfrm>
            <a:custGeom>
              <a:avLst/>
              <a:gdLst>
                <a:gd name="T0" fmla="*/ 62 w 124"/>
                <a:gd name="T1" fmla="*/ 0 h 76"/>
                <a:gd name="T2" fmla="*/ 123 w 124"/>
                <a:gd name="T3" fmla="*/ 37 h 76"/>
                <a:gd name="T4" fmla="*/ 123 w 124"/>
                <a:gd name="T5" fmla="*/ 42 h 76"/>
                <a:gd name="T6" fmla="*/ 62 w 124"/>
                <a:gd name="T7" fmla="*/ 76 h 76"/>
                <a:gd name="T8" fmla="*/ 1 w 124"/>
                <a:gd name="T9" fmla="*/ 42 h 76"/>
                <a:gd name="T10" fmla="*/ 1 w 124"/>
                <a:gd name="T11" fmla="*/ 37 h 76"/>
                <a:gd name="T12" fmla="*/ 62 w 124"/>
                <a:gd name="T13" fmla="*/ 0 h 76"/>
                <a:gd name="T14" fmla="*/ 62 w 124"/>
                <a:gd name="T15" fmla="*/ 8 h 76"/>
                <a:gd name="T16" fmla="*/ 10 w 124"/>
                <a:gd name="T17" fmla="*/ 40 h 76"/>
                <a:gd name="T18" fmla="*/ 62 w 124"/>
                <a:gd name="T19" fmla="*/ 68 h 76"/>
                <a:gd name="T20" fmla="*/ 114 w 124"/>
                <a:gd name="T21" fmla="*/ 40 h 76"/>
                <a:gd name="T22" fmla="*/ 62 w 124"/>
                <a:gd name="T2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76">
                  <a:moveTo>
                    <a:pt x="62" y="0"/>
                  </a:moveTo>
                  <a:cubicBezTo>
                    <a:pt x="90" y="0"/>
                    <a:pt x="106" y="19"/>
                    <a:pt x="123" y="37"/>
                  </a:cubicBezTo>
                  <a:cubicBezTo>
                    <a:pt x="124" y="39"/>
                    <a:pt x="124" y="41"/>
                    <a:pt x="123" y="42"/>
                  </a:cubicBezTo>
                  <a:cubicBezTo>
                    <a:pt x="109" y="58"/>
                    <a:pt x="90" y="76"/>
                    <a:pt x="62" y="76"/>
                  </a:cubicBezTo>
                  <a:cubicBezTo>
                    <a:pt x="33" y="76"/>
                    <a:pt x="14" y="58"/>
                    <a:pt x="1" y="42"/>
                  </a:cubicBezTo>
                  <a:cubicBezTo>
                    <a:pt x="0" y="41"/>
                    <a:pt x="0" y="39"/>
                    <a:pt x="1" y="37"/>
                  </a:cubicBezTo>
                  <a:cubicBezTo>
                    <a:pt x="16" y="20"/>
                    <a:pt x="33" y="0"/>
                    <a:pt x="62" y="0"/>
                  </a:cubicBezTo>
                  <a:close/>
                  <a:moveTo>
                    <a:pt x="62" y="8"/>
                  </a:moveTo>
                  <a:cubicBezTo>
                    <a:pt x="38" y="8"/>
                    <a:pt x="22" y="25"/>
                    <a:pt x="10" y="40"/>
                  </a:cubicBezTo>
                  <a:cubicBezTo>
                    <a:pt x="21" y="54"/>
                    <a:pt x="38" y="68"/>
                    <a:pt x="62" y="68"/>
                  </a:cubicBezTo>
                  <a:cubicBezTo>
                    <a:pt x="85" y="68"/>
                    <a:pt x="102" y="54"/>
                    <a:pt x="114" y="40"/>
                  </a:cubicBezTo>
                  <a:cubicBezTo>
                    <a:pt x="100" y="24"/>
                    <a:pt x="85" y="8"/>
                    <a:pt x="6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55"/>
            <p:cNvSpPr>
              <a:spLocks noEditPoints="1"/>
            </p:cNvSpPr>
            <p:nvPr/>
          </p:nvSpPr>
          <p:spPr bwMode="auto">
            <a:xfrm>
              <a:off x="1592264" y="2346325"/>
              <a:ext cx="101600" cy="10160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30"/>
                    <a:pt x="0" y="19"/>
                  </a:cubicBezTo>
                  <a:cubicBezTo>
                    <a:pt x="0" y="8"/>
                    <a:pt x="8" y="0"/>
                    <a:pt x="19" y="0"/>
                  </a:cubicBezTo>
                  <a:cubicBezTo>
                    <a:pt x="30" y="0"/>
                    <a:pt x="38" y="8"/>
                    <a:pt x="38" y="19"/>
                  </a:cubicBezTo>
                  <a:cubicBezTo>
                    <a:pt x="38" y="30"/>
                    <a:pt x="30"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9" name="Group 38"/>
          <p:cNvGrpSpPr/>
          <p:nvPr/>
        </p:nvGrpSpPr>
        <p:grpSpPr>
          <a:xfrm>
            <a:off x="4349395" y="1996614"/>
            <a:ext cx="489631" cy="297527"/>
            <a:chOff x="1476376" y="2297113"/>
            <a:chExt cx="331788" cy="201613"/>
          </a:xfrm>
          <a:solidFill>
            <a:schemeClr val="bg1"/>
          </a:solidFill>
        </p:grpSpPr>
        <p:sp>
          <p:nvSpPr>
            <p:cNvPr id="40" name="Freeform 54"/>
            <p:cNvSpPr>
              <a:spLocks noEditPoints="1"/>
            </p:cNvSpPr>
            <p:nvPr/>
          </p:nvSpPr>
          <p:spPr bwMode="auto">
            <a:xfrm>
              <a:off x="1476376" y="2297113"/>
              <a:ext cx="331788" cy="201613"/>
            </a:xfrm>
            <a:custGeom>
              <a:avLst/>
              <a:gdLst>
                <a:gd name="T0" fmla="*/ 62 w 124"/>
                <a:gd name="T1" fmla="*/ 0 h 76"/>
                <a:gd name="T2" fmla="*/ 123 w 124"/>
                <a:gd name="T3" fmla="*/ 37 h 76"/>
                <a:gd name="T4" fmla="*/ 123 w 124"/>
                <a:gd name="T5" fmla="*/ 42 h 76"/>
                <a:gd name="T6" fmla="*/ 62 w 124"/>
                <a:gd name="T7" fmla="*/ 76 h 76"/>
                <a:gd name="T8" fmla="*/ 1 w 124"/>
                <a:gd name="T9" fmla="*/ 42 h 76"/>
                <a:gd name="T10" fmla="*/ 1 w 124"/>
                <a:gd name="T11" fmla="*/ 37 h 76"/>
                <a:gd name="T12" fmla="*/ 62 w 124"/>
                <a:gd name="T13" fmla="*/ 0 h 76"/>
                <a:gd name="T14" fmla="*/ 62 w 124"/>
                <a:gd name="T15" fmla="*/ 8 h 76"/>
                <a:gd name="T16" fmla="*/ 10 w 124"/>
                <a:gd name="T17" fmla="*/ 40 h 76"/>
                <a:gd name="T18" fmla="*/ 62 w 124"/>
                <a:gd name="T19" fmla="*/ 68 h 76"/>
                <a:gd name="T20" fmla="*/ 114 w 124"/>
                <a:gd name="T21" fmla="*/ 40 h 76"/>
                <a:gd name="T22" fmla="*/ 62 w 124"/>
                <a:gd name="T2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76">
                  <a:moveTo>
                    <a:pt x="62" y="0"/>
                  </a:moveTo>
                  <a:cubicBezTo>
                    <a:pt x="90" y="0"/>
                    <a:pt x="106" y="19"/>
                    <a:pt x="123" y="37"/>
                  </a:cubicBezTo>
                  <a:cubicBezTo>
                    <a:pt x="124" y="39"/>
                    <a:pt x="124" y="41"/>
                    <a:pt x="123" y="42"/>
                  </a:cubicBezTo>
                  <a:cubicBezTo>
                    <a:pt x="109" y="58"/>
                    <a:pt x="90" y="76"/>
                    <a:pt x="62" y="76"/>
                  </a:cubicBezTo>
                  <a:cubicBezTo>
                    <a:pt x="33" y="76"/>
                    <a:pt x="14" y="58"/>
                    <a:pt x="1" y="42"/>
                  </a:cubicBezTo>
                  <a:cubicBezTo>
                    <a:pt x="0" y="41"/>
                    <a:pt x="0" y="39"/>
                    <a:pt x="1" y="37"/>
                  </a:cubicBezTo>
                  <a:cubicBezTo>
                    <a:pt x="16" y="20"/>
                    <a:pt x="33" y="0"/>
                    <a:pt x="62" y="0"/>
                  </a:cubicBezTo>
                  <a:close/>
                  <a:moveTo>
                    <a:pt x="62" y="8"/>
                  </a:moveTo>
                  <a:cubicBezTo>
                    <a:pt x="38" y="8"/>
                    <a:pt x="22" y="25"/>
                    <a:pt x="10" y="40"/>
                  </a:cubicBezTo>
                  <a:cubicBezTo>
                    <a:pt x="21" y="54"/>
                    <a:pt x="38" y="68"/>
                    <a:pt x="62" y="68"/>
                  </a:cubicBezTo>
                  <a:cubicBezTo>
                    <a:pt x="85" y="68"/>
                    <a:pt x="102" y="54"/>
                    <a:pt x="114" y="40"/>
                  </a:cubicBezTo>
                  <a:cubicBezTo>
                    <a:pt x="100" y="24"/>
                    <a:pt x="85" y="8"/>
                    <a:pt x="6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55"/>
            <p:cNvSpPr>
              <a:spLocks noEditPoints="1"/>
            </p:cNvSpPr>
            <p:nvPr/>
          </p:nvSpPr>
          <p:spPr bwMode="auto">
            <a:xfrm>
              <a:off x="1592264" y="2346325"/>
              <a:ext cx="101600" cy="10160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30"/>
                    <a:pt x="0" y="19"/>
                  </a:cubicBezTo>
                  <a:cubicBezTo>
                    <a:pt x="0" y="8"/>
                    <a:pt x="8" y="0"/>
                    <a:pt x="19" y="0"/>
                  </a:cubicBezTo>
                  <a:cubicBezTo>
                    <a:pt x="30" y="0"/>
                    <a:pt x="38" y="8"/>
                    <a:pt x="38" y="19"/>
                  </a:cubicBezTo>
                  <a:cubicBezTo>
                    <a:pt x="38" y="30"/>
                    <a:pt x="30"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2" name="Group 41"/>
          <p:cNvGrpSpPr/>
          <p:nvPr/>
        </p:nvGrpSpPr>
        <p:grpSpPr>
          <a:xfrm>
            <a:off x="7057158" y="1957512"/>
            <a:ext cx="489631" cy="297527"/>
            <a:chOff x="1476376" y="2297113"/>
            <a:chExt cx="331788" cy="201613"/>
          </a:xfrm>
          <a:solidFill>
            <a:schemeClr val="bg1"/>
          </a:solidFill>
        </p:grpSpPr>
        <p:sp>
          <p:nvSpPr>
            <p:cNvPr id="46" name="Freeform 54"/>
            <p:cNvSpPr>
              <a:spLocks noEditPoints="1"/>
            </p:cNvSpPr>
            <p:nvPr/>
          </p:nvSpPr>
          <p:spPr bwMode="auto">
            <a:xfrm>
              <a:off x="1476376" y="2297113"/>
              <a:ext cx="331788" cy="201613"/>
            </a:xfrm>
            <a:custGeom>
              <a:avLst/>
              <a:gdLst>
                <a:gd name="T0" fmla="*/ 62 w 124"/>
                <a:gd name="T1" fmla="*/ 0 h 76"/>
                <a:gd name="T2" fmla="*/ 123 w 124"/>
                <a:gd name="T3" fmla="*/ 37 h 76"/>
                <a:gd name="T4" fmla="*/ 123 w 124"/>
                <a:gd name="T5" fmla="*/ 42 h 76"/>
                <a:gd name="T6" fmla="*/ 62 w 124"/>
                <a:gd name="T7" fmla="*/ 76 h 76"/>
                <a:gd name="T8" fmla="*/ 1 w 124"/>
                <a:gd name="T9" fmla="*/ 42 h 76"/>
                <a:gd name="T10" fmla="*/ 1 w 124"/>
                <a:gd name="T11" fmla="*/ 37 h 76"/>
                <a:gd name="T12" fmla="*/ 62 w 124"/>
                <a:gd name="T13" fmla="*/ 0 h 76"/>
                <a:gd name="T14" fmla="*/ 62 w 124"/>
                <a:gd name="T15" fmla="*/ 8 h 76"/>
                <a:gd name="T16" fmla="*/ 10 w 124"/>
                <a:gd name="T17" fmla="*/ 40 h 76"/>
                <a:gd name="T18" fmla="*/ 62 w 124"/>
                <a:gd name="T19" fmla="*/ 68 h 76"/>
                <a:gd name="T20" fmla="*/ 114 w 124"/>
                <a:gd name="T21" fmla="*/ 40 h 76"/>
                <a:gd name="T22" fmla="*/ 62 w 124"/>
                <a:gd name="T2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76">
                  <a:moveTo>
                    <a:pt x="62" y="0"/>
                  </a:moveTo>
                  <a:cubicBezTo>
                    <a:pt x="90" y="0"/>
                    <a:pt x="106" y="19"/>
                    <a:pt x="123" y="37"/>
                  </a:cubicBezTo>
                  <a:cubicBezTo>
                    <a:pt x="124" y="39"/>
                    <a:pt x="124" y="41"/>
                    <a:pt x="123" y="42"/>
                  </a:cubicBezTo>
                  <a:cubicBezTo>
                    <a:pt x="109" y="58"/>
                    <a:pt x="90" y="76"/>
                    <a:pt x="62" y="76"/>
                  </a:cubicBezTo>
                  <a:cubicBezTo>
                    <a:pt x="33" y="76"/>
                    <a:pt x="14" y="58"/>
                    <a:pt x="1" y="42"/>
                  </a:cubicBezTo>
                  <a:cubicBezTo>
                    <a:pt x="0" y="41"/>
                    <a:pt x="0" y="39"/>
                    <a:pt x="1" y="37"/>
                  </a:cubicBezTo>
                  <a:cubicBezTo>
                    <a:pt x="16" y="20"/>
                    <a:pt x="33" y="0"/>
                    <a:pt x="62" y="0"/>
                  </a:cubicBezTo>
                  <a:close/>
                  <a:moveTo>
                    <a:pt x="62" y="8"/>
                  </a:moveTo>
                  <a:cubicBezTo>
                    <a:pt x="38" y="8"/>
                    <a:pt x="22" y="25"/>
                    <a:pt x="10" y="40"/>
                  </a:cubicBezTo>
                  <a:cubicBezTo>
                    <a:pt x="21" y="54"/>
                    <a:pt x="38" y="68"/>
                    <a:pt x="62" y="68"/>
                  </a:cubicBezTo>
                  <a:cubicBezTo>
                    <a:pt x="85" y="68"/>
                    <a:pt x="102" y="54"/>
                    <a:pt x="114" y="40"/>
                  </a:cubicBezTo>
                  <a:cubicBezTo>
                    <a:pt x="100" y="24"/>
                    <a:pt x="85" y="8"/>
                    <a:pt x="6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55"/>
            <p:cNvSpPr>
              <a:spLocks noEditPoints="1"/>
            </p:cNvSpPr>
            <p:nvPr/>
          </p:nvSpPr>
          <p:spPr bwMode="auto">
            <a:xfrm>
              <a:off x="1592264" y="2346325"/>
              <a:ext cx="101600" cy="10160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30"/>
                    <a:pt x="0" y="19"/>
                  </a:cubicBezTo>
                  <a:cubicBezTo>
                    <a:pt x="0" y="8"/>
                    <a:pt x="8" y="0"/>
                    <a:pt x="19" y="0"/>
                  </a:cubicBezTo>
                  <a:cubicBezTo>
                    <a:pt x="30" y="0"/>
                    <a:pt x="38" y="8"/>
                    <a:pt x="38" y="19"/>
                  </a:cubicBezTo>
                  <a:cubicBezTo>
                    <a:pt x="38" y="30"/>
                    <a:pt x="30"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40410982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p:tgtEl>
                                          <p:spTgt spid="49"/>
                                        </p:tgtEl>
                                        <p:attrNameLst>
                                          <p:attrName>ppt_x</p:attrName>
                                        </p:attrNameLst>
                                      </p:cBhvr>
                                      <p:tavLst>
                                        <p:tav tm="0">
                                          <p:val>
                                            <p:strVal val="#ppt_x+#ppt_w*1.125000"/>
                                          </p:val>
                                        </p:tav>
                                        <p:tav tm="100000">
                                          <p:val>
                                            <p:strVal val="#ppt_x"/>
                                          </p:val>
                                        </p:tav>
                                      </p:tavLst>
                                    </p:anim>
                                    <p:animEffect transition="in" filter="wipe(left)">
                                      <p:cBhvr>
                                        <p:cTn id="12" dur="500"/>
                                        <p:tgtEl>
                                          <p:spTgt spid="49"/>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p:tgtEl>
                                          <p:spTgt spid="50"/>
                                        </p:tgtEl>
                                        <p:attrNameLst>
                                          <p:attrName>ppt_x</p:attrName>
                                        </p:attrNameLst>
                                      </p:cBhvr>
                                      <p:tavLst>
                                        <p:tav tm="0">
                                          <p:val>
                                            <p:strVal val="#ppt_x+#ppt_w*1.125000"/>
                                          </p:val>
                                        </p:tav>
                                        <p:tav tm="100000">
                                          <p:val>
                                            <p:strVal val="#ppt_x"/>
                                          </p:val>
                                        </p:tav>
                                      </p:tavLst>
                                    </p:anim>
                                    <p:animEffect transition="in" filter="wipe(left)">
                                      <p:cBhvr>
                                        <p:cTn id="16" dur="500"/>
                                        <p:tgtEl>
                                          <p:spTgt spid="50"/>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p:tgtEl>
                                          <p:spTgt spid="44"/>
                                        </p:tgtEl>
                                        <p:attrNameLst>
                                          <p:attrName>ppt_x</p:attrName>
                                        </p:attrNameLst>
                                      </p:cBhvr>
                                      <p:tavLst>
                                        <p:tav tm="0">
                                          <p:val>
                                            <p:strVal val="#ppt_x-#ppt_w*1.125000"/>
                                          </p:val>
                                        </p:tav>
                                        <p:tav tm="100000">
                                          <p:val>
                                            <p:strVal val="#ppt_x"/>
                                          </p:val>
                                        </p:tav>
                                      </p:tavLst>
                                    </p:anim>
                                    <p:animEffect transition="in" filter="wipe(right)">
                                      <p:cBhvr>
                                        <p:cTn id="20" dur="500"/>
                                        <p:tgtEl>
                                          <p:spTgt spid="4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p:tgtEl>
                                          <p:spTgt spid="43"/>
                                        </p:tgtEl>
                                        <p:attrNameLst>
                                          <p:attrName>ppt_x</p:attrName>
                                        </p:attrNameLst>
                                      </p:cBhvr>
                                      <p:tavLst>
                                        <p:tav tm="0">
                                          <p:val>
                                            <p:strVal val="#ppt_x-#ppt_w*1.125000"/>
                                          </p:val>
                                        </p:tav>
                                        <p:tav tm="100000">
                                          <p:val>
                                            <p:strVal val="#ppt_x"/>
                                          </p:val>
                                        </p:tav>
                                      </p:tavLst>
                                    </p:anim>
                                    <p:animEffect transition="in" filter="wipe(right)">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animEffect transition="in" filter="fade">
                                      <p:cBhvr>
                                        <p:cTn id="29" dur="500"/>
                                        <p:tgtEl>
                                          <p:spTgt spid="7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53" presetClass="entr" presetSubtype="16"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par>
                                <p:cTn id="64" presetID="53" presetClass="entr" presetSubtype="16"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par>
                                <p:cTn id="69" presetID="53" presetClass="entr" presetSubtype="16"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fltVal val="0"/>
                                          </p:val>
                                        </p:tav>
                                        <p:tav tm="100000">
                                          <p:val>
                                            <p:strVal val="#ppt_h"/>
                                          </p:val>
                                        </p:tav>
                                      </p:tavLst>
                                    </p:anim>
                                    <p:animEffect transition="in" filter="fade">
                                      <p:cBhvr>
                                        <p:cTn id="7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3" grpId="0" animBg="1"/>
      <p:bldP spid="44" grpId="0" animBg="1"/>
      <p:bldP spid="49" grpId="0" animBg="1"/>
      <p:bldP spid="50" grpId="0" animBg="1"/>
      <p:bldP spid="54" grpId="0"/>
      <p:bldP spid="55" grpId="0"/>
      <p:bldP spid="56" grpId="0"/>
      <p:bldP spid="57" grpId="0"/>
      <p:bldP spid="58" grpId="0"/>
      <p:bldP spid="59" grpId="0"/>
      <p:bldP spid="60" grpId="0"/>
      <p:bldP spid="6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9389" y="5632888"/>
            <a:ext cx="10785747" cy="369332"/>
          </a:xfrm>
          <a:prstGeom prst="rect">
            <a:avLst/>
          </a:prstGeom>
        </p:spPr>
        <p:txBody>
          <a:bodyPr wrap="square">
            <a:spAutoFit/>
          </a:bodyPr>
          <a:lstStyle/>
          <a:p>
            <a:pPr algn="ctr"/>
            <a:r>
              <a:rPr lang="lv-LV" dirty="0" smtClean="0">
                <a:solidFill>
                  <a:srgbClr val="FFFFFF"/>
                </a:solidFill>
              </a:rPr>
              <a:t>Izveidot kompetenču centru </a:t>
            </a:r>
            <a:r>
              <a:rPr lang="lv-LV" dirty="0">
                <a:solidFill>
                  <a:srgbClr val="FFFFFF"/>
                </a:solidFill>
              </a:rPr>
              <a:t>Rail </a:t>
            </a:r>
            <a:r>
              <a:rPr lang="lv-LV" dirty="0" smtClean="0">
                <a:solidFill>
                  <a:srgbClr val="FFFFFF"/>
                </a:solidFill>
              </a:rPr>
              <a:t>Baltica dzelzceļa līnijas integrācijai un darbībai ES dzelzceļa struktūrā</a:t>
            </a:r>
            <a:endParaRPr lang="en-US" dirty="0">
              <a:solidFill>
                <a:srgbClr val="FFFFFF"/>
              </a:solidFill>
            </a:endParaRPr>
          </a:p>
        </p:txBody>
      </p:sp>
      <p:sp>
        <p:nvSpPr>
          <p:cNvPr id="4" name="TextBox 3"/>
          <p:cNvSpPr txBox="1"/>
          <p:nvPr/>
        </p:nvSpPr>
        <p:spPr>
          <a:xfrm>
            <a:off x="5312244" y="4989924"/>
            <a:ext cx="1560042" cy="523220"/>
          </a:xfrm>
          <a:prstGeom prst="rect">
            <a:avLst/>
          </a:prstGeom>
          <a:noFill/>
        </p:spPr>
        <p:txBody>
          <a:bodyPr wrap="none" rtlCol="0">
            <a:spAutoFit/>
          </a:bodyPr>
          <a:lstStyle/>
          <a:p>
            <a:pPr algn="ctr"/>
            <a:r>
              <a:rPr lang="lv-LV" sz="2800" dirty="0" smtClean="0">
                <a:solidFill>
                  <a:srgbClr val="FFFFFF"/>
                </a:solidFill>
                <a:latin typeface="Nexa Black" pitchFamily="50" charset="-70"/>
              </a:rPr>
              <a:t>MĒRĶIS</a:t>
            </a:r>
            <a:endParaRPr lang="id-ID" sz="2800" dirty="0">
              <a:solidFill>
                <a:srgbClr val="FFFFFF"/>
              </a:solidFill>
              <a:latin typeface="Nexa Black" pitchFamily="50" charset="-70"/>
            </a:endParaRPr>
          </a:p>
        </p:txBody>
      </p:sp>
      <p:sp>
        <p:nvSpPr>
          <p:cNvPr id="44" name="Freeform 29"/>
          <p:cNvSpPr>
            <a:spLocks/>
          </p:cNvSpPr>
          <p:nvPr/>
        </p:nvSpPr>
        <p:spPr bwMode="auto">
          <a:xfrm>
            <a:off x="6279444" y="1799637"/>
            <a:ext cx="1297688" cy="578701"/>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49" name="Freeform 29"/>
          <p:cNvSpPr>
            <a:spLocks/>
          </p:cNvSpPr>
          <p:nvPr/>
        </p:nvSpPr>
        <p:spPr bwMode="auto">
          <a:xfrm flipH="1">
            <a:off x="4637879" y="1799637"/>
            <a:ext cx="1297688" cy="578701"/>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54" name="TextBox 53"/>
          <p:cNvSpPr txBox="1"/>
          <p:nvPr/>
        </p:nvSpPr>
        <p:spPr>
          <a:xfrm>
            <a:off x="7588026" y="1712681"/>
            <a:ext cx="4132919" cy="1015663"/>
          </a:xfrm>
          <a:prstGeom prst="rect">
            <a:avLst/>
          </a:prstGeom>
          <a:noFill/>
        </p:spPr>
        <p:txBody>
          <a:bodyPr wrap="square" rtlCol="0">
            <a:spAutoFit/>
          </a:bodyPr>
          <a:lstStyle/>
          <a:p>
            <a:r>
              <a:rPr lang="lv-LV" sz="2000" b="1" dirty="0" smtClean="0">
                <a:solidFill>
                  <a:srgbClr val="0A0A0A"/>
                </a:solidFill>
                <a:ea typeface="Roboto Medium" pitchFamily="2" charset="0"/>
                <a:cs typeface="Roboto Medium" pitchFamily="2" charset="0"/>
              </a:rPr>
              <a:t>Kopš 2016.gada </a:t>
            </a:r>
            <a:r>
              <a:rPr lang="id-ID" sz="2000" b="1" dirty="0" smtClean="0">
                <a:solidFill>
                  <a:srgbClr val="0A0A0A"/>
                </a:solidFill>
                <a:ea typeface="Roboto Medium" pitchFamily="2" charset="0"/>
                <a:cs typeface="Roboto Medium" pitchFamily="2" charset="0"/>
              </a:rPr>
              <a:t>Rail </a:t>
            </a:r>
            <a:r>
              <a:rPr lang="id-ID" sz="2000" b="1" dirty="0">
                <a:solidFill>
                  <a:srgbClr val="0A0A0A"/>
                </a:solidFill>
                <a:ea typeface="Roboto Medium" pitchFamily="2" charset="0"/>
                <a:cs typeface="Roboto Medium" pitchFamily="2" charset="0"/>
              </a:rPr>
              <a:t>Baltica pirmās kārtas aktivitāšu ieviesējs</a:t>
            </a:r>
          </a:p>
        </p:txBody>
      </p:sp>
      <p:sp>
        <p:nvSpPr>
          <p:cNvPr id="57" name="TextBox 56"/>
          <p:cNvSpPr txBox="1"/>
          <p:nvPr/>
        </p:nvSpPr>
        <p:spPr>
          <a:xfrm>
            <a:off x="6279443" y="2743200"/>
            <a:ext cx="4410723" cy="2031325"/>
          </a:xfrm>
          <a:prstGeom prst="rect">
            <a:avLst/>
          </a:prstGeom>
          <a:noFill/>
        </p:spPr>
        <p:txBody>
          <a:bodyPr wrap="square" rtlCol="0">
            <a:spAutoFit/>
          </a:bodyPr>
          <a:lstStyle/>
          <a:p>
            <a:r>
              <a:rPr lang="lv-LV" sz="1400" dirty="0">
                <a:solidFill>
                  <a:srgbClr val="6C6C6C"/>
                </a:solidFill>
              </a:rPr>
              <a:t>Darbības pamatojums:</a:t>
            </a:r>
          </a:p>
          <a:p>
            <a:r>
              <a:rPr lang="lv-LV" sz="1400" dirty="0">
                <a:solidFill>
                  <a:srgbClr val="6C6C6C"/>
                </a:solidFill>
              </a:rPr>
              <a:t>Finansēšanas līgumā, kas noslēgts starp INEA un RB Rail (trīs Baltijas valstu vārdā) EDZL norādīts kā Latvijas aktivitāšu </a:t>
            </a:r>
            <a:r>
              <a:rPr lang="lv-LV" sz="1400" dirty="0" smtClean="0">
                <a:solidFill>
                  <a:srgbClr val="6C6C6C"/>
                </a:solidFill>
              </a:rPr>
              <a:t>ieviesējs;</a:t>
            </a:r>
            <a:endParaRPr lang="lv-LV" sz="1400" dirty="0">
              <a:solidFill>
                <a:srgbClr val="6C6C6C"/>
              </a:solidFill>
            </a:endParaRPr>
          </a:p>
          <a:p>
            <a:r>
              <a:rPr lang="lv-LV" sz="1400" dirty="0">
                <a:solidFill>
                  <a:srgbClr val="6C6C6C"/>
                </a:solidFill>
              </a:rPr>
              <a:t>Finansēšanas līgums definē konkrētus uzdevumus, to realizēšanai noteikto finansējumu un laika </a:t>
            </a:r>
            <a:r>
              <a:rPr lang="lv-LV" sz="1400" dirty="0" smtClean="0">
                <a:solidFill>
                  <a:srgbClr val="6C6C6C"/>
                </a:solidFill>
              </a:rPr>
              <a:t>grafiku;</a:t>
            </a:r>
            <a:endParaRPr lang="lv-LV" sz="1400" dirty="0">
              <a:solidFill>
                <a:srgbClr val="6C6C6C"/>
              </a:solidFill>
            </a:endParaRPr>
          </a:p>
          <a:p>
            <a:r>
              <a:rPr lang="lv-LV" sz="1400" dirty="0">
                <a:solidFill>
                  <a:srgbClr val="6C6C6C"/>
                </a:solidFill>
              </a:rPr>
              <a:t>Deleģēšanas līgums starp EDZL un Satiksmes ministriju.</a:t>
            </a:r>
          </a:p>
        </p:txBody>
      </p:sp>
      <p:sp>
        <p:nvSpPr>
          <p:cNvPr id="59" name="TextBox 58"/>
          <p:cNvSpPr txBox="1"/>
          <p:nvPr/>
        </p:nvSpPr>
        <p:spPr>
          <a:xfrm>
            <a:off x="440575" y="2743200"/>
            <a:ext cx="5494992" cy="1384995"/>
          </a:xfrm>
          <a:prstGeom prst="rect">
            <a:avLst/>
          </a:prstGeom>
          <a:noFill/>
        </p:spPr>
        <p:txBody>
          <a:bodyPr wrap="square" rtlCol="0">
            <a:spAutoFit/>
          </a:bodyPr>
          <a:lstStyle/>
          <a:p>
            <a:pPr algn="r"/>
            <a:r>
              <a:rPr lang="id-ID" sz="1400" dirty="0">
                <a:solidFill>
                  <a:srgbClr val="6C6C6C"/>
                </a:solidFill>
              </a:rPr>
              <a:t>Darbības pamatojums:</a:t>
            </a:r>
          </a:p>
          <a:p>
            <a:pPr algn="r"/>
            <a:r>
              <a:rPr lang="id-ID" sz="1400" dirty="0">
                <a:solidFill>
                  <a:srgbClr val="6C6C6C"/>
                </a:solidFill>
              </a:rPr>
              <a:t>Ministru kabineta 2014. gada 18.augusta rīkojums Nr.431 par EDZL </a:t>
            </a:r>
            <a:r>
              <a:rPr lang="id-ID" sz="1400" dirty="0" smtClean="0">
                <a:solidFill>
                  <a:srgbClr val="6C6C6C"/>
                </a:solidFill>
              </a:rPr>
              <a:t>dibināšanu</a:t>
            </a:r>
            <a:r>
              <a:rPr lang="lv-LV" sz="1400" dirty="0" smtClean="0">
                <a:solidFill>
                  <a:srgbClr val="6C6C6C"/>
                </a:solidFill>
              </a:rPr>
              <a:t>;</a:t>
            </a:r>
            <a:endParaRPr lang="id-ID" sz="1400" dirty="0">
              <a:solidFill>
                <a:srgbClr val="6C6C6C"/>
              </a:solidFill>
            </a:endParaRPr>
          </a:p>
          <a:p>
            <a:pPr algn="r"/>
            <a:r>
              <a:rPr lang="id-ID" sz="1400" dirty="0">
                <a:solidFill>
                  <a:srgbClr val="6C6C6C"/>
                </a:solidFill>
              </a:rPr>
              <a:t>2014.gada 28.oktobrī noslēgtais  AS RB Rail Akcionāru </a:t>
            </a:r>
            <a:r>
              <a:rPr lang="id-ID" sz="1400" dirty="0" smtClean="0">
                <a:solidFill>
                  <a:srgbClr val="6C6C6C"/>
                </a:solidFill>
              </a:rPr>
              <a:t>līgums</a:t>
            </a:r>
            <a:r>
              <a:rPr lang="lv-LV" sz="1400" dirty="0" smtClean="0">
                <a:solidFill>
                  <a:srgbClr val="6C6C6C"/>
                </a:solidFill>
              </a:rPr>
              <a:t>;</a:t>
            </a:r>
            <a:endParaRPr lang="id-ID" sz="1400" dirty="0">
              <a:solidFill>
                <a:srgbClr val="6C6C6C"/>
              </a:solidFill>
            </a:endParaRPr>
          </a:p>
          <a:p>
            <a:pPr algn="r"/>
            <a:r>
              <a:rPr lang="id-ID" sz="1400" dirty="0">
                <a:solidFill>
                  <a:srgbClr val="6C6C6C"/>
                </a:solidFill>
              </a:rPr>
              <a:t>RB Rail statūti un dibināšanas </a:t>
            </a:r>
            <a:r>
              <a:rPr lang="id-ID" sz="1400" dirty="0" smtClean="0">
                <a:solidFill>
                  <a:srgbClr val="6C6C6C"/>
                </a:solidFill>
              </a:rPr>
              <a:t>līgums</a:t>
            </a:r>
            <a:r>
              <a:rPr lang="lv-LV" sz="1400" dirty="0" smtClean="0">
                <a:solidFill>
                  <a:srgbClr val="6C6C6C"/>
                </a:solidFill>
              </a:rPr>
              <a:t>;</a:t>
            </a:r>
            <a:endParaRPr lang="id-ID" sz="1400" dirty="0">
              <a:solidFill>
                <a:srgbClr val="6C6C6C"/>
              </a:solidFill>
            </a:endParaRPr>
          </a:p>
          <a:p>
            <a:pPr algn="r"/>
            <a:r>
              <a:rPr lang="id-ID" sz="1400" dirty="0">
                <a:solidFill>
                  <a:srgbClr val="6C6C6C"/>
                </a:solidFill>
              </a:rPr>
              <a:t>LR normatīvie akti.</a:t>
            </a:r>
          </a:p>
        </p:txBody>
      </p:sp>
      <p:sp>
        <p:nvSpPr>
          <p:cNvPr id="60" name="TextBox 59"/>
          <p:cNvSpPr txBox="1"/>
          <p:nvPr/>
        </p:nvSpPr>
        <p:spPr>
          <a:xfrm>
            <a:off x="440575" y="1799637"/>
            <a:ext cx="4197304" cy="707886"/>
          </a:xfrm>
          <a:prstGeom prst="rect">
            <a:avLst/>
          </a:prstGeom>
          <a:noFill/>
        </p:spPr>
        <p:txBody>
          <a:bodyPr wrap="square" rtlCol="0">
            <a:spAutoFit/>
          </a:bodyPr>
          <a:lstStyle/>
          <a:p>
            <a:pPr algn="r"/>
            <a:r>
              <a:rPr lang="lv-LV" sz="2000" b="1" dirty="0">
                <a:solidFill>
                  <a:srgbClr val="0A0A0A"/>
                </a:solidFill>
                <a:ea typeface="Roboto Medium" pitchFamily="2" charset="0"/>
                <a:cs typeface="Roboto Medium" pitchFamily="2" charset="0"/>
              </a:rPr>
              <a:t>Kopuzņēmuma RB Rail dibinātājs (33,33%)</a:t>
            </a:r>
          </a:p>
        </p:txBody>
      </p:sp>
      <p:grpSp>
        <p:nvGrpSpPr>
          <p:cNvPr id="75" name="Group 74"/>
          <p:cNvGrpSpPr/>
          <p:nvPr/>
        </p:nvGrpSpPr>
        <p:grpSpPr>
          <a:xfrm>
            <a:off x="5047014" y="1935381"/>
            <a:ext cx="489631" cy="297527"/>
            <a:chOff x="1476376" y="2297113"/>
            <a:chExt cx="331788" cy="201613"/>
          </a:xfrm>
          <a:solidFill>
            <a:schemeClr val="bg1"/>
          </a:solidFill>
        </p:grpSpPr>
        <p:sp>
          <p:nvSpPr>
            <p:cNvPr id="76" name="Freeform 54"/>
            <p:cNvSpPr>
              <a:spLocks noEditPoints="1"/>
            </p:cNvSpPr>
            <p:nvPr/>
          </p:nvSpPr>
          <p:spPr bwMode="auto">
            <a:xfrm>
              <a:off x="1476376" y="2297113"/>
              <a:ext cx="331788" cy="201613"/>
            </a:xfrm>
            <a:custGeom>
              <a:avLst/>
              <a:gdLst>
                <a:gd name="T0" fmla="*/ 62 w 124"/>
                <a:gd name="T1" fmla="*/ 0 h 76"/>
                <a:gd name="T2" fmla="*/ 123 w 124"/>
                <a:gd name="T3" fmla="*/ 37 h 76"/>
                <a:gd name="T4" fmla="*/ 123 w 124"/>
                <a:gd name="T5" fmla="*/ 42 h 76"/>
                <a:gd name="T6" fmla="*/ 62 w 124"/>
                <a:gd name="T7" fmla="*/ 76 h 76"/>
                <a:gd name="T8" fmla="*/ 1 w 124"/>
                <a:gd name="T9" fmla="*/ 42 h 76"/>
                <a:gd name="T10" fmla="*/ 1 w 124"/>
                <a:gd name="T11" fmla="*/ 37 h 76"/>
                <a:gd name="T12" fmla="*/ 62 w 124"/>
                <a:gd name="T13" fmla="*/ 0 h 76"/>
                <a:gd name="T14" fmla="*/ 62 w 124"/>
                <a:gd name="T15" fmla="*/ 8 h 76"/>
                <a:gd name="T16" fmla="*/ 10 w 124"/>
                <a:gd name="T17" fmla="*/ 40 h 76"/>
                <a:gd name="T18" fmla="*/ 62 w 124"/>
                <a:gd name="T19" fmla="*/ 68 h 76"/>
                <a:gd name="T20" fmla="*/ 114 w 124"/>
                <a:gd name="T21" fmla="*/ 40 h 76"/>
                <a:gd name="T22" fmla="*/ 62 w 124"/>
                <a:gd name="T2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76">
                  <a:moveTo>
                    <a:pt x="62" y="0"/>
                  </a:moveTo>
                  <a:cubicBezTo>
                    <a:pt x="90" y="0"/>
                    <a:pt x="106" y="19"/>
                    <a:pt x="123" y="37"/>
                  </a:cubicBezTo>
                  <a:cubicBezTo>
                    <a:pt x="124" y="39"/>
                    <a:pt x="124" y="41"/>
                    <a:pt x="123" y="42"/>
                  </a:cubicBezTo>
                  <a:cubicBezTo>
                    <a:pt x="109" y="58"/>
                    <a:pt x="90" y="76"/>
                    <a:pt x="62" y="76"/>
                  </a:cubicBezTo>
                  <a:cubicBezTo>
                    <a:pt x="33" y="76"/>
                    <a:pt x="14" y="58"/>
                    <a:pt x="1" y="42"/>
                  </a:cubicBezTo>
                  <a:cubicBezTo>
                    <a:pt x="0" y="41"/>
                    <a:pt x="0" y="39"/>
                    <a:pt x="1" y="37"/>
                  </a:cubicBezTo>
                  <a:cubicBezTo>
                    <a:pt x="16" y="20"/>
                    <a:pt x="33" y="0"/>
                    <a:pt x="62" y="0"/>
                  </a:cubicBezTo>
                  <a:close/>
                  <a:moveTo>
                    <a:pt x="62" y="8"/>
                  </a:moveTo>
                  <a:cubicBezTo>
                    <a:pt x="38" y="8"/>
                    <a:pt x="22" y="25"/>
                    <a:pt x="10" y="40"/>
                  </a:cubicBezTo>
                  <a:cubicBezTo>
                    <a:pt x="21" y="54"/>
                    <a:pt x="38" y="68"/>
                    <a:pt x="62" y="68"/>
                  </a:cubicBezTo>
                  <a:cubicBezTo>
                    <a:pt x="85" y="68"/>
                    <a:pt x="102" y="54"/>
                    <a:pt x="114" y="40"/>
                  </a:cubicBezTo>
                  <a:cubicBezTo>
                    <a:pt x="100" y="24"/>
                    <a:pt x="85" y="8"/>
                    <a:pt x="6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77" name="Freeform 55"/>
            <p:cNvSpPr>
              <a:spLocks noEditPoints="1"/>
            </p:cNvSpPr>
            <p:nvPr/>
          </p:nvSpPr>
          <p:spPr bwMode="auto">
            <a:xfrm>
              <a:off x="1592264" y="2346325"/>
              <a:ext cx="101600" cy="10160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30"/>
                    <a:pt x="0" y="19"/>
                  </a:cubicBezTo>
                  <a:cubicBezTo>
                    <a:pt x="0" y="8"/>
                    <a:pt x="8" y="0"/>
                    <a:pt x="19" y="0"/>
                  </a:cubicBezTo>
                  <a:cubicBezTo>
                    <a:pt x="30" y="0"/>
                    <a:pt x="38" y="8"/>
                    <a:pt x="38" y="19"/>
                  </a:cubicBezTo>
                  <a:cubicBezTo>
                    <a:pt x="38" y="30"/>
                    <a:pt x="30"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grpSp>
      <p:sp>
        <p:nvSpPr>
          <p:cNvPr id="45" name="TextBox 44"/>
          <p:cNvSpPr txBox="1"/>
          <p:nvPr/>
        </p:nvSpPr>
        <p:spPr>
          <a:xfrm>
            <a:off x="2169994" y="405841"/>
            <a:ext cx="8090280" cy="954107"/>
          </a:xfrm>
          <a:prstGeom prst="rect">
            <a:avLst/>
          </a:prstGeom>
          <a:noFill/>
        </p:spPr>
        <p:txBody>
          <a:bodyPr wrap="square" rtlCol="0">
            <a:spAutoFit/>
          </a:bodyPr>
          <a:lstStyle/>
          <a:p>
            <a:r>
              <a:rPr lang="lv-LV" sz="2800" b="1" dirty="0" smtClean="0">
                <a:solidFill>
                  <a:srgbClr val="0A0A0A"/>
                </a:solidFill>
              </a:rPr>
              <a:t>Eiropas Dzelzceļa Līnijas</a:t>
            </a:r>
          </a:p>
          <a:p>
            <a:r>
              <a:rPr lang="lv-LV" sz="2800" dirty="0" smtClean="0">
                <a:solidFill>
                  <a:schemeClr val="tx2"/>
                </a:solidFill>
              </a:rPr>
              <a:t>Loma</a:t>
            </a:r>
            <a:endParaRPr lang="id-ID" sz="2800"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969" y="1882153"/>
            <a:ext cx="274637"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6249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p:tgtEl>
                                          <p:spTgt spid="49"/>
                                        </p:tgtEl>
                                        <p:attrNameLst>
                                          <p:attrName>ppt_x</p:attrName>
                                        </p:attrNameLst>
                                      </p:cBhvr>
                                      <p:tavLst>
                                        <p:tav tm="0">
                                          <p:val>
                                            <p:strVal val="#ppt_x+#ppt_w*1.125000"/>
                                          </p:val>
                                        </p:tav>
                                        <p:tav tm="100000">
                                          <p:val>
                                            <p:strVal val="#ppt_x"/>
                                          </p:val>
                                        </p:tav>
                                      </p:tavLst>
                                    </p:anim>
                                    <p:animEffect transition="in" filter="wipe(left)">
                                      <p:cBhvr>
                                        <p:cTn id="16" dur="500"/>
                                        <p:tgtEl>
                                          <p:spTgt spid="49"/>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p:tgtEl>
                                          <p:spTgt spid="44"/>
                                        </p:tgtEl>
                                        <p:attrNameLst>
                                          <p:attrName>ppt_x</p:attrName>
                                        </p:attrNameLst>
                                      </p:cBhvr>
                                      <p:tavLst>
                                        <p:tav tm="0">
                                          <p:val>
                                            <p:strVal val="#ppt_x-#ppt_w*1.125000"/>
                                          </p:val>
                                        </p:tav>
                                        <p:tav tm="100000">
                                          <p:val>
                                            <p:strVal val="#ppt_x"/>
                                          </p:val>
                                        </p:tav>
                                      </p:tavLst>
                                    </p:anim>
                                    <p:animEffect transition="in" filter="wipe(right)">
                                      <p:cBhvr>
                                        <p:cTn id="20" dur="500"/>
                                        <p:tgtEl>
                                          <p:spTgt spid="44"/>
                                        </p:tgtEl>
                                      </p:cBhvr>
                                    </p:animEffect>
                                  </p:childTnLst>
                                </p:cTn>
                              </p:par>
                              <p:par>
                                <p:cTn id="21" presetID="53" presetClass="entr" presetSubtype="16"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p:cTn id="23" dur="500" fill="hold"/>
                                        <p:tgtEl>
                                          <p:spTgt spid="75"/>
                                        </p:tgtEl>
                                        <p:attrNameLst>
                                          <p:attrName>ppt_w</p:attrName>
                                        </p:attrNameLst>
                                      </p:cBhvr>
                                      <p:tavLst>
                                        <p:tav tm="0">
                                          <p:val>
                                            <p:fltVal val="0"/>
                                          </p:val>
                                        </p:tav>
                                        <p:tav tm="100000">
                                          <p:val>
                                            <p:strVal val="#ppt_w"/>
                                          </p:val>
                                        </p:tav>
                                      </p:tavLst>
                                    </p:anim>
                                    <p:anim calcmode="lin" valueType="num">
                                      <p:cBhvr>
                                        <p:cTn id="24" dur="500" fill="hold"/>
                                        <p:tgtEl>
                                          <p:spTgt spid="75"/>
                                        </p:tgtEl>
                                        <p:attrNameLst>
                                          <p:attrName>ppt_h</p:attrName>
                                        </p:attrNameLst>
                                      </p:cBhvr>
                                      <p:tavLst>
                                        <p:tav tm="0">
                                          <p:val>
                                            <p:fltVal val="0"/>
                                          </p:val>
                                        </p:tav>
                                        <p:tav tm="100000">
                                          <p:val>
                                            <p:strVal val="#ppt_h"/>
                                          </p:val>
                                        </p:tav>
                                      </p:tavLst>
                                    </p:anim>
                                    <p:animEffect transition="in" filter="fade">
                                      <p:cBhvr>
                                        <p:cTn id="25" dur="500"/>
                                        <p:tgtEl>
                                          <p:spTgt spid="75"/>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1500"/>
                                        <p:tgtEl>
                                          <p:spTgt spid="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4" grpId="0" animBg="1"/>
      <p:bldP spid="49" grpId="0" animBg="1"/>
      <p:bldP spid="54" grpId="0"/>
      <p:bldP spid="57" grpId="0"/>
      <p:bldP spid="59" grpId="0"/>
      <p:bldP spid="60"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2B114BB-8AB0-417D-893A-988C921FA075}" type="slidenum">
              <a:rPr lang="id-ID" smtClean="0">
                <a:solidFill>
                  <a:srgbClr val="FFFFFF"/>
                </a:solidFill>
              </a:rPr>
              <a:pPr/>
              <a:t>6</a:t>
            </a:fld>
            <a:endParaRPr lang="id-ID" dirty="0">
              <a:solidFill>
                <a:srgbClr val="FFFFFF"/>
              </a:solidFill>
            </a:endParaRPr>
          </a:p>
        </p:txBody>
      </p:sp>
      <p:grpSp>
        <p:nvGrpSpPr>
          <p:cNvPr id="6" name="Group 5"/>
          <p:cNvGrpSpPr/>
          <p:nvPr/>
        </p:nvGrpSpPr>
        <p:grpSpPr>
          <a:xfrm>
            <a:off x="1817010" y="1547262"/>
            <a:ext cx="2452120" cy="4521236"/>
            <a:chOff x="242611" y="1241045"/>
            <a:chExt cx="2729227" cy="5032167"/>
          </a:xfrm>
        </p:grpSpPr>
        <p:sp>
          <p:nvSpPr>
            <p:cNvPr id="7" name="Freeform 14"/>
            <p:cNvSpPr>
              <a:spLocks/>
            </p:cNvSpPr>
            <p:nvPr/>
          </p:nvSpPr>
          <p:spPr bwMode="auto">
            <a:xfrm rot="5400000" flipH="1">
              <a:off x="757760" y="5275851"/>
              <a:ext cx="551811" cy="1442911"/>
            </a:xfrm>
            <a:custGeom>
              <a:avLst/>
              <a:gdLst>
                <a:gd name="T0" fmla="*/ 14 w 32"/>
                <a:gd name="T1" fmla="*/ 9 h 83"/>
                <a:gd name="T2" fmla="*/ 18 w 32"/>
                <a:gd name="T3" fmla="*/ 16 h 83"/>
                <a:gd name="T4" fmla="*/ 3 w 32"/>
                <a:gd name="T5" fmla="*/ 73 h 83"/>
                <a:gd name="T6" fmla="*/ 0 w 32"/>
                <a:gd name="T7" fmla="*/ 78 h 83"/>
                <a:gd name="T8" fmla="*/ 5 w 32"/>
                <a:gd name="T9" fmla="*/ 83 h 83"/>
                <a:gd name="T10" fmla="*/ 10 w 32"/>
                <a:gd name="T11" fmla="*/ 78 h 83"/>
                <a:gd name="T12" fmla="*/ 7 w 32"/>
                <a:gd name="T13" fmla="*/ 74 h 83"/>
                <a:gd name="T14" fmla="*/ 21 w 32"/>
                <a:gd name="T15" fmla="*/ 17 h 83"/>
                <a:gd name="T16" fmla="*/ 23 w 32"/>
                <a:gd name="T17" fmla="*/ 18 h 83"/>
                <a:gd name="T18" fmla="*/ 32 w 32"/>
                <a:gd name="T19" fmla="*/ 9 h 83"/>
                <a:gd name="T20" fmla="*/ 23 w 32"/>
                <a:gd name="T21" fmla="*/ 0 h 83"/>
                <a:gd name="T22" fmla="*/ 14 w 32"/>
                <a:gd name="T23"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83">
                  <a:moveTo>
                    <a:pt x="14" y="9"/>
                  </a:moveTo>
                  <a:cubicBezTo>
                    <a:pt x="14" y="12"/>
                    <a:pt x="16" y="14"/>
                    <a:pt x="18" y="16"/>
                  </a:cubicBezTo>
                  <a:cubicBezTo>
                    <a:pt x="9" y="34"/>
                    <a:pt x="4" y="53"/>
                    <a:pt x="3" y="73"/>
                  </a:cubicBezTo>
                  <a:cubicBezTo>
                    <a:pt x="2" y="74"/>
                    <a:pt x="0" y="76"/>
                    <a:pt x="0" y="78"/>
                  </a:cubicBezTo>
                  <a:cubicBezTo>
                    <a:pt x="0" y="81"/>
                    <a:pt x="2" y="83"/>
                    <a:pt x="5" y="83"/>
                  </a:cubicBezTo>
                  <a:cubicBezTo>
                    <a:pt x="8" y="83"/>
                    <a:pt x="10" y="81"/>
                    <a:pt x="10" y="78"/>
                  </a:cubicBezTo>
                  <a:cubicBezTo>
                    <a:pt x="10" y="76"/>
                    <a:pt x="8" y="74"/>
                    <a:pt x="7" y="74"/>
                  </a:cubicBezTo>
                  <a:cubicBezTo>
                    <a:pt x="7" y="54"/>
                    <a:pt x="12" y="35"/>
                    <a:pt x="21" y="17"/>
                  </a:cubicBezTo>
                  <a:cubicBezTo>
                    <a:pt x="22" y="17"/>
                    <a:pt x="22" y="18"/>
                    <a:pt x="23" y="18"/>
                  </a:cubicBezTo>
                  <a:cubicBezTo>
                    <a:pt x="28" y="18"/>
                    <a:pt x="32" y="14"/>
                    <a:pt x="32" y="9"/>
                  </a:cubicBezTo>
                  <a:cubicBezTo>
                    <a:pt x="32" y="4"/>
                    <a:pt x="28" y="0"/>
                    <a:pt x="23" y="0"/>
                  </a:cubicBezTo>
                  <a:cubicBezTo>
                    <a:pt x="18" y="0"/>
                    <a:pt x="14" y="4"/>
                    <a:pt x="14" y="9"/>
                  </a:cubicBezTo>
                  <a:close/>
                </a:path>
              </a:pathLst>
            </a:custGeom>
            <a:solidFill>
              <a:schemeClr val="accent3"/>
            </a:solidFill>
            <a:ln>
              <a:noFill/>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8" name="Freeform 15"/>
            <p:cNvSpPr>
              <a:spLocks/>
            </p:cNvSpPr>
            <p:nvPr/>
          </p:nvSpPr>
          <p:spPr bwMode="auto">
            <a:xfrm rot="5400000" flipH="1">
              <a:off x="1533277" y="4838378"/>
              <a:ext cx="1103621" cy="1112321"/>
            </a:xfrm>
            <a:custGeom>
              <a:avLst/>
              <a:gdLst>
                <a:gd name="T0" fmla="*/ 46 w 64"/>
                <a:gd name="T1" fmla="*/ 9 h 64"/>
                <a:gd name="T2" fmla="*/ 47 w 64"/>
                <a:gd name="T3" fmla="*/ 12 h 64"/>
                <a:gd name="T4" fmla="*/ 6 w 64"/>
                <a:gd name="T5" fmla="*/ 55 h 64"/>
                <a:gd name="T6" fmla="*/ 5 w 64"/>
                <a:gd name="T7" fmla="*/ 55 h 64"/>
                <a:gd name="T8" fmla="*/ 0 w 64"/>
                <a:gd name="T9" fmla="*/ 59 h 64"/>
                <a:gd name="T10" fmla="*/ 5 w 64"/>
                <a:gd name="T11" fmla="*/ 64 h 64"/>
                <a:gd name="T12" fmla="*/ 9 w 64"/>
                <a:gd name="T13" fmla="*/ 59 h 64"/>
                <a:gd name="T14" fmla="*/ 8 w 64"/>
                <a:gd name="T15" fmla="*/ 56 h 64"/>
                <a:gd name="T16" fmla="*/ 49 w 64"/>
                <a:gd name="T17" fmla="*/ 15 h 64"/>
                <a:gd name="T18" fmla="*/ 55 w 64"/>
                <a:gd name="T19" fmla="*/ 18 h 64"/>
                <a:gd name="T20" fmla="*/ 64 w 64"/>
                <a:gd name="T21" fmla="*/ 9 h 64"/>
                <a:gd name="T22" fmla="*/ 55 w 64"/>
                <a:gd name="T23" fmla="*/ 0 h 64"/>
                <a:gd name="T24" fmla="*/ 46 w 64"/>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6" y="9"/>
                  </a:moveTo>
                  <a:cubicBezTo>
                    <a:pt x="46" y="10"/>
                    <a:pt x="47" y="11"/>
                    <a:pt x="47" y="12"/>
                  </a:cubicBezTo>
                  <a:cubicBezTo>
                    <a:pt x="30" y="23"/>
                    <a:pt x="16" y="38"/>
                    <a:pt x="6" y="55"/>
                  </a:cubicBezTo>
                  <a:cubicBezTo>
                    <a:pt x="5" y="55"/>
                    <a:pt x="5" y="55"/>
                    <a:pt x="5" y="55"/>
                  </a:cubicBezTo>
                  <a:cubicBezTo>
                    <a:pt x="2" y="55"/>
                    <a:pt x="0" y="57"/>
                    <a:pt x="0" y="59"/>
                  </a:cubicBezTo>
                  <a:cubicBezTo>
                    <a:pt x="0" y="62"/>
                    <a:pt x="2" y="64"/>
                    <a:pt x="5" y="64"/>
                  </a:cubicBezTo>
                  <a:cubicBezTo>
                    <a:pt x="7" y="64"/>
                    <a:pt x="9" y="62"/>
                    <a:pt x="9" y="59"/>
                  </a:cubicBezTo>
                  <a:cubicBezTo>
                    <a:pt x="9" y="58"/>
                    <a:pt x="9" y="57"/>
                    <a:pt x="8" y="56"/>
                  </a:cubicBezTo>
                  <a:cubicBezTo>
                    <a:pt x="19" y="40"/>
                    <a:pt x="32" y="25"/>
                    <a:pt x="49" y="15"/>
                  </a:cubicBezTo>
                  <a:cubicBezTo>
                    <a:pt x="50" y="16"/>
                    <a:pt x="53" y="18"/>
                    <a:pt x="55" y="18"/>
                  </a:cubicBezTo>
                  <a:cubicBezTo>
                    <a:pt x="60" y="18"/>
                    <a:pt x="64" y="14"/>
                    <a:pt x="64" y="9"/>
                  </a:cubicBezTo>
                  <a:cubicBezTo>
                    <a:pt x="64" y="4"/>
                    <a:pt x="60" y="0"/>
                    <a:pt x="55" y="0"/>
                  </a:cubicBezTo>
                  <a:cubicBezTo>
                    <a:pt x="50" y="0"/>
                    <a:pt x="46" y="4"/>
                    <a:pt x="46" y="9"/>
                  </a:cubicBezTo>
                  <a:close/>
                </a:path>
              </a:pathLst>
            </a:custGeom>
            <a:solidFill>
              <a:schemeClr val="accent1"/>
            </a:solidFill>
            <a:ln>
              <a:noFill/>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9" name="Freeform 16"/>
            <p:cNvSpPr>
              <a:spLocks/>
            </p:cNvSpPr>
            <p:nvPr/>
          </p:nvSpPr>
          <p:spPr bwMode="auto">
            <a:xfrm rot="5400000" flipH="1">
              <a:off x="1978827" y="4073426"/>
              <a:ext cx="1429240" cy="556782"/>
            </a:xfrm>
            <a:custGeom>
              <a:avLst/>
              <a:gdLst>
                <a:gd name="T0" fmla="*/ 65 w 83"/>
                <a:gd name="T1" fmla="*/ 8 h 32"/>
                <a:gd name="T2" fmla="*/ 7 w 83"/>
                <a:gd name="T3" fmla="*/ 24 h 32"/>
                <a:gd name="T4" fmla="*/ 4 w 83"/>
                <a:gd name="T5" fmla="*/ 23 h 32"/>
                <a:gd name="T6" fmla="*/ 0 w 83"/>
                <a:gd name="T7" fmla="*/ 28 h 32"/>
                <a:gd name="T8" fmla="*/ 4 w 83"/>
                <a:gd name="T9" fmla="*/ 32 h 32"/>
                <a:gd name="T10" fmla="*/ 9 w 83"/>
                <a:gd name="T11" fmla="*/ 28 h 32"/>
                <a:gd name="T12" fmla="*/ 9 w 83"/>
                <a:gd name="T13" fmla="*/ 27 h 32"/>
                <a:gd name="T14" fmla="*/ 65 w 83"/>
                <a:gd name="T15" fmla="*/ 11 h 32"/>
                <a:gd name="T16" fmla="*/ 74 w 83"/>
                <a:gd name="T17" fmla="*/ 18 h 32"/>
                <a:gd name="T18" fmla="*/ 83 w 83"/>
                <a:gd name="T19" fmla="*/ 9 h 32"/>
                <a:gd name="T20" fmla="*/ 74 w 83"/>
                <a:gd name="T21" fmla="*/ 0 h 32"/>
                <a:gd name="T22" fmla="*/ 65 w 83"/>
                <a:gd name="T2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2">
                  <a:moveTo>
                    <a:pt x="65" y="8"/>
                  </a:moveTo>
                  <a:cubicBezTo>
                    <a:pt x="45" y="9"/>
                    <a:pt x="25" y="15"/>
                    <a:pt x="7" y="24"/>
                  </a:cubicBezTo>
                  <a:cubicBezTo>
                    <a:pt x="7" y="23"/>
                    <a:pt x="5" y="23"/>
                    <a:pt x="4" y="23"/>
                  </a:cubicBezTo>
                  <a:cubicBezTo>
                    <a:pt x="2" y="23"/>
                    <a:pt x="0" y="25"/>
                    <a:pt x="0" y="28"/>
                  </a:cubicBezTo>
                  <a:cubicBezTo>
                    <a:pt x="0" y="30"/>
                    <a:pt x="2" y="32"/>
                    <a:pt x="4" y="32"/>
                  </a:cubicBezTo>
                  <a:cubicBezTo>
                    <a:pt x="7" y="32"/>
                    <a:pt x="9" y="30"/>
                    <a:pt x="9" y="28"/>
                  </a:cubicBezTo>
                  <a:cubicBezTo>
                    <a:pt x="9" y="27"/>
                    <a:pt x="9" y="27"/>
                    <a:pt x="9" y="27"/>
                  </a:cubicBezTo>
                  <a:cubicBezTo>
                    <a:pt x="26" y="17"/>
                    <a:pt x="46" y="12"/>
                    <a:pt x="65" y="11"/>
                  </a:cubicBezTo>
                  <a:cubicBezTo>
                    <a:pt x="66" y="15"/>
                    <a:pt x="70" y="18"/>
                    <a:pt x="74" y="18"/>
                  </a:cubicBezTo>
                  <a:cubicBezTo>
                    <a:pt x="79" y="18"/>
                    <a:pt x="83" y="14"/>
                    <a:pt x="83" y="9"/>
                  </a:cubicBezTo>
                  <a:cubicBezTo>
                    <a:pt x="83" y="4"/>
                    <a:pt x="79" y="0"/>
                    <a:pt x="74" y="0"/>
                  </a:cubicBezTo>
                  <a:cubicBezTo>
                    <a:pt x="70" y="0"/>
                    <a:pt x="66" y="3"/>
                    <a:pt x="65" y="8"/>
                  </a:cubicBezTo>
                  <a:close/>
                </a:path>
              </a:pathLst>
            </a:custGeom>
            <a:solidFill>
              <a:schemeClr val="accent2"/>
            </a:solidFill>
            <a:ln>
              <a:noFill/>
            </a:ln>
            <a:effectLst>
              <a:outerShdw blurRad="50800" dist="38100" dir="2700000" algn="tl" rotWithShape="0">
                <a:prstClr val="black">
                  <a:alpha val="35000"/>
                </a:prstClr>
              </a:outerShdw>
            </a:effec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10" name="Freeform 17"/>
            <p:cNvSpPr>
              <a:spLocks/>
            </p:cNvSpPr>
            <p:nvPr/>
          </p:nvSpPr>
          <p:spPr bwMode="auto">
            <a:xfrm rot="5400000" flipH="1">
              <a:off x="1908607" y="2884670"/>
              <a:ext cx="1430482" cy="556782"/>
            </a:xfrm>
            <a:custGeom>
              <a:avLst/>
              <a:gdLst>
                <a:gd name="T0" fmla="*/ 5 w 83"/>
                <a:gd name="T1" fmla="*/ 0 h 32"/>
                <a:gd name="T2" fmla="*/ 0 w 83"/>
                <a:gd name="T3" fmla="*/ 5 h 32"/>
                <a:gd name="T4" fmla="*/ 5 w 83"/>
                <a:gd name="T5" fmla="*/ 10 h 32"/>
                <a:gd name="T6" fmla="*/ 9 w 83"/>
                <a:gd name="T7" fmla="*/ 7 h 32"/>
                <a:gd name="T8" fmla="*/ 66 w 83"/>
                <a:gd name="T9" fmla="*/ 21 h 32"/>
                <a:gd name="T10" fmla="*/ 66 w 83"/>
                <a:gd name="T11" fmla="*/ 23 h 32"/>
                <a:gd name="T12" fmla="*/ 74 w 83"/>
                <a:gd name="T13" fmla="*/ 32 h 32"/>
                <a:gd name="T14" fmla="*/ 83 w 83"/>
                <a:gd name="T15" fmla="*/ 23 h 32"/>
                <a:gd name="T16" fmla="*/ 74 w 83"/>
                <a:gd name="T17" fmla="*/ 15 h 32"/>
                <a:gd name="T18" fmla="*/ 67 w 83"/>
                <a:gd name="T19" fmla="*/ 18 h 32"/>
                <a:gd name="T20" fmla="*/ 10 w 83"/>
                <a:gd name="T21" fmla="*/ 3 h 32"/>
                <a:gd name="T22" fmla="*/ 5 w 8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2">
                  <a:moveTo>
                    <a:pt x="5" y="0"/>
                  </a:moveTo>
                  <a:cubicBezTo>
                    <a:pt x="2" y="0"/>
                    <a:pt x="0" y="2"/>
                    <a:pt x="0" y="5"/>
                  </a:cubicBezTo>
                  <a:cubicBezTo>
                    <a:pt x="0" y="8"/>
                    <a:pt x="2" y="10"/>
                    <a:pt x="5" y="10"/>
                  </a:cubicBezTo>
                  <a:cubicBezTo>
                    <a:pt x="7" y="10"/>
                    <a:pt x="9" y="8"/>
                    <a:pt x="9" y="7"/>
                  </a:cubicBezTo>
                  <a:cubicBezTo>
                    <a:pt x="29" y="7"/>
                    <a:pt x="48" y="12"/>
                    <a:pt x="66" y="21"/>
                  </a:cubicBezTo>
                  <a:cubicBezTo>
                    <a:pt x="66" y="22"/>
                    <a:pt x="66" y="23"/>
                    <a:pt x="66" y="23"/>
                  </a:cubicBezTo>
                  <a:cubicBezTo>
                    <a:pt x="66" y="28"/>
                    <a:pt x="70" y="32"/>
                    <a:pt x="74" y="32"/>
                  </a:cubicBezTo>
                  <a:cubicBezTo>
                    <a:pt x="79" y="32"/>
                    <a:pt x="83" y="28"/>
                    <a:pt x="83" y="23"/>
                  </a:cubicBezTo>
                  <a:cubicBezTo>
                    <a:pt x="83" y="19"/>
                    <a:pt x="79" y="15"/>
                    <a:pt x="74" y="15"/>
                  </a:cubicBezTo>
                  <a:cubicBezTo>
                    <a:pt x="72" y="15"/>
                    <a:pt x="69" y="16"/>
                    <a:pt x="67" y="18"/>
                  </a:cubicBezTo>
                  <a:cubicBezTo>
                    <a:pt x="50" y="9"/>
                    <a:pt x="30" y="4"/>
                    <a:pt x="10" y="3"/>
                  </a:cubicBezTo>
                  <a:cubicBezTo>
                    <a:pt x="9" y="2"/>
                    <a:pt x="7" y="0"/>
                    <a:pt x="5" y="0"/>
                  </a:cubicBezTo>
                  <a:close/>
                </a:path>
              </a:pathLst>
            </a:custGeom>
            <a:solidFill>
              <a:schemeClr val="accent3"/>
            </a:solidFill>
            <a:ln>
              <a:noFill/>
            </a:ln>
            <a:effectLst>
              <a:outerShdw blurRad="50800" dist="381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11" name="Freeform 18"/>
            <p:cNvSpPr>
              <a:spLocks/>
            </p:cNvSpPr>
            <p:nvPr/>
          </p:nvSpPr>
          <p:spPr bwMode="auto">
            <a:xfrm rot="5400000" flipH="1">
              <a:off x="1454979" y="1554856"/>
              <a:ext cx="1103621" cy="1129720"/>
            </a:xfrm>
            <a:custGeom>
              <a:avLst/>
              <a:gdLst>
                <a:gd name="T0" fmla="*/ 0 w 64"/>
                <a:gd name="T1" fmla="*/ 4 h 65"/>
                <a:gd name="T2" fmla="*/ 4 w 64"/>
                <a:gd name="T3" fmla="*/ 9 h 65"/>
                <a:gd name="T4" fmla="*/ 8 w 64"/>
                <a:gd name="T5" fmla="*/ 8 h 65"/>
                <a:gd name="T6" fmla="*/ 50 w 64"/>
                <a:gd name="T7" fmla="*/ 49 h 65"/>
                <a:gd name="T8" fmla="*/ 47 w 64"/>
                <a:gd name="T9" fmla="*/ 56 h 65"/>
                <a:gd name="T10" fmla="*/ 56 w 64"/>
                <a:gd name="T11" fmla="*/ 65 h 65"/>
                <a:gd name="T12" fmla="*/ 64 w 64"/>
                <a:gd name="T13" fmla="*/ 56 h 65"/>
                <a:gd name="T14" fmla="*/ 56 w 64"/>
                <a:gd name="T15" fmla="*/ 47 h 65"/>
                <a:gd name="T16" fmla="*/ 52 w 64"/>
                <a:gd name="T17" fmla="*/ 47 h 65"/>
                <a:gd name="T18" fmla="*/ 9 w 64"/>
                <a:gd name="T19" fmla="*/ 5 h 65"/>
                <a:gd name="T20" fmla="*/ 9 w 64"/>
                <a:gd name="T21" fmla="*/ 4 h 65"/>
                <a:gd name="T22" fmla="*/ 4 w 64"/>
                <a:gd name="T23" fmla="*/ 0 h 65"/>
                <a:gd name="T24" fmla="*/ 0 w 64"/>
                <a:gd name="T25"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5">
                  <a:moveTo>
                    <a:pt x="0" y="4"/>
                  </a:moveTo>
                  <a:cubicBezTo>
                    <a:pt x="0" y="7"/>
                    <a:pt x="2" y="9"/>
                    <a:pt x="4" y="9"/>
                  </a:cubicBezTo>
                  <a:cubicBezTo>
                    <a:pt x="6" y="9"/>
                    <a:pt x="7" y="9"/>
                    <a:pt x="8" y="8"/>
                  </a:cubicBezTo>
                  <a:cubicBezTo>
                    <a:pt x="24" y="19"/>
                    <a:pt x="39" y="33"/>
                    <a:pt x="50" y="49"/>
                  </a:cubicBezTo>
                  <a:cubicBezTo>
                    <a:pt x="48" y="51"/>
                    <a:pt x="47" y="53"/>
                    <a:pt x="47" y="56"/>
                  </a:cubicBezTo>
                  <a:cubicBezTo>
                    <a:pt x="47" y="61"/>
                    <a:pt x="51" y="65"/>
                    <a:pt x="56" y="65"/>
                  </a:cubicBezTo>
                  <a:cubicBezTo>
                    <a:pt x="60" y="65"/>
                    <a:pt x="64" y="61"/>
                    <a:pt x="64" y="56"/>
                  </a:cubicBezTo>
                  <a:cubicBezTo>
                    <a:pt x="64" y="51"/>
                    <a:pt x="60" y="47"/>
                    <a:pt x="56" y="47"/>
                  </a:cubicBezTo>
                  <a:cubicBezTo>
                    <a:pt x="54" y="47"/>
                    <a:pt x="53" y="47"/>
                    <a:pt x="52" y="47"/>
                  </a:cubicBezTo>
                  <a:cubicBezTo>
                    <a:pt x="41" y="30"/>
                    <a:pt x="26" y="16"/>
                    <a:pt x="9" y="5"/>
                  </a:cubicBezTo>
                  <a:cubicBezTo>
                    <a:pt x="9" y="5"/>
                    <a:pt x="9" y="5"/>
                    <a:pt x="9" y="4"/>
                  </a:cubicBezTo>
                  <a:cubicBezTo>
                    <a:pt x="9" y="2"/>
                    <a:pt x="7" y="0"/>
                    <a:pt x="4" y="0"/>
                  </a:cubicBezTo>
                  <a:cubicBezTo>
                    <a:pt x="2" y="0"/>
                    <a:pt x="0" y="2"/>
                    <a:pt x="0" y="4"/>
                  </a:cubicBezTo>
                  <a:close/>
                </a:path>
              </a:pathLst>
            </a:custGeom>
            <a:solidFill>
              <a:schemeClr val="accent1"/>
            </a:solidFill>
            <a:ln>
              <a:noFill/>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12" name="Freeform 19"/>
            <p:cNvSpPr>
              <a:spLocks/>
            </p:cNvSpPr>
            <p:nvPr/>
          </p:nvSpPr>
          <p:spPr bwMode="auto">
            <a:xfrm rot="5400000" flipH="1">
              <a:off x="688161" y="795495"/>
              <a:ext cx="551811" cy="1442911"/>
            </a:xfrm>
            <a:custGeom>
              <a:avLst/>
              <a:gdLst>
                <a:gd name="T0" fmla="*/ 0 w 32"/>
                <a:gd name="T1" fmla="*/ 5 h 83"/>
                <a:gd name="T2" fmla="*/ 5 w 32"/>
                <a:gd name="T3" fmla="*/ 9 h 83"/>
                <a:gd name="T4" fmla="*/ 5 w 32"/>
                <a:gd name="T5" fmla="*/ 9 h 83"/>
                <a:gd name="T6" fmla="*/ 21 w 32"/>
                <a:gd name="T7" fmla="*/ 65 h 83"/>
                <a:gd name="T8" fmla="*/ 14 w 32"/>
                <a:gd name="T9" fmla="*/ 74 h 83"/>
                <a:gd name="T10" fmla="*/ 23 w 32"/>
                <a:gd name="T11" fmla="*/ 83 h 83"/>
                <a:gd name="T12" fmla="*/ 32 w 32"/>
                <a:gd name="T13" fmla="*/ 74 h 83"/>
                <a:gd name="T14" fmla="*/ 24 w 32"/>
                <a:gd name="T15" fmla="*/ 65 h 83"/>
                <a:gd name="T16" fmla="*/ 8 w 32"/>
                <a:gd name="T17" fmla="*/ 8 h 83"/>
                <a:gd name="T18" fmla="*/ 9 w 32"/>
                <a:gd name="T19" fmla="*/ 5 h 83"/>
                <a:gd name="T20" fmla="*/ 5 w 32"/>
                <a:gd name="T21" fmla="*/ 0 h 83"/>
                <a:gd name="T22" fmla="*/ 0 w 32"/>
                <a:gd name="T23"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83">
                  <a:moveTo>
                    <a:pt x="0" y="5"/>
                  </a:moveTo>
                  <a:cubicBezTo>
                    <a:pt x="0" y="7"/>
                    <a:pt x="2" y="9"/>
                    <a:pt x="5" y="9"/>
                  </a:cubicBezTo>
                  <a:cubicBezTo>
                    <a:pt x="5" y="9"/>
                    <a:pt x="5" y="9"/>
                    <a:pt x="5" y="9"/>
                  </a:cubicBezTo>
                  <a:cubicBezTo>
                    <a:pt x="15" y="27"/>
                    <a:pt x="20" y="46"/>
                    <a:pt x="21" y="65"/>
                  </a:cubicBezTo>
                  <a:cubicBezTo>
                    <a:pt x="17" y="66"/>
                    <a:pt x="14" y="70"/>
                    <a:pt x="14" y="74"/>
                  </a:cubicBezTo>
                  <a:cubicBezTo>
                    <a:pt x="14" y="79"/>
                    <a:pt x="18" y="83"/>
                    <a:pt x="23" y="83"/>
                  </a:cubicBezTo>
                  <a:cubicBezTo>
                    <a:pt x="28" y="83"/>
                    <a:pt x="32" y="79"/>
                    <a:pt x="32" y="74"/>
                  </a:cubicBezTo>
                  <a:cubicBezTo>
                    <a:pt x="32" y="69"/>
                    <a:pt x="29" y="66"/>
                    <a:pt x="24" y="65"/>
                  </a:cubicBezTo>
                  <a:cubicBezTo>
                    <a:pt x="23" y="45"/>
                    <a:pt x="18" y="25"/>
                    <a:pt x="8" y="8"/>
                  </a:cubicBezTo>
                  <a:cubicBezTo>
                    <a:pt x="9" y="7"/>
                    <a:pt x="9" y="6"/>
                    <a:pt x="9" y="5"/>
                  </a:cubicBezTo>
                  <a:cubicBezTo>
                    <a:pt x="9" y="2"/>
                    <a:pt x="7" y="0"/>
                    <a:pt x="5" y="0"/>
                  </a:cubicBezTo>
                  <a:cubicBezTo>
                    <a:pt x="2" y="0"/>
                    <a:pt x="0" y="2"/>
                    <a:pt x="0" y="5"/>
                  </a:cubicBezTo>
                  <a:close/>
                </a:path>
              </a:pathLst>
            </a:custGeom>
            <a:solidFill>
              <a:schemeClr val="accent2"/>
            </a:solidFill>
            <a:ln>
              <a:noFill/>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grpSp>
      <p:sp>
        <p:nvSpPr>
          <p:cNvPr id="14" name="TextBox 13"/>
          <p:cNvSpPr txBox="1"/>
          <p:nvPr/>
        </p:nvSpPr>
        <p:spPr>
          <a:xfrm>
            <a:off x="7126314" y="1522619"/>
            <a:ext cx="5111358" cy="461665"/>
          </a:xfrm>
          <a:prstGeom prst="rect">
            <a:avLst/>
          </a:prstGeom>
          <a:noFill/>
        </p:spPr>
        <p:txBody>
          <a:bodyPr wrap="square" rtlCol="0">
            <a:spAutoFit/>
          </a:bodyPr>
          <a:lstStyle/>
          <a:p>
            <a:r>
              <a:rPr lang="lv-LV" sz="2400" b="1" dirty="0">
                <a:solidFill>
                  <a:srgbClr val="0A0A0A"/>
                </a:solidFill>
              </a:rPr>
              <a:t>1435 mm Kompetences </a:t>
            </a:r>
            <a:r>
              <a:rPr lang="lv-LV" sz="2400" b="1" dirty="0" smtClean="0">
                <a:solidFill>
                  <a:srgbClr val="0A0A0A"/>
                </a:solidFill>
              </a:rPr>
              <a:t>centrs</a:t>
            </a:r>
            <a:endParaRPr lang="lv-LV" sz="2400" b="1" dirty="0">
              <a:solidFill>
                <a:srgbClr val="0A0A0A"/>
              </a:solidFill>
            </a:endParaRPr>
          </a:p>
        </p:txBody>
      </p:sp>
      <p:cxnSp>
        <p:nvCxnSpPr>
          <p:cNvPr id="16" name="Straight Connector 15"/>
          <p:cNvCxnSpPr/>
          <p:nvPr/>
        </p:nvCxnSpPr>
        <p:spPr>
          <a:xfrm>
            <a:off x="7126314" y="1907896"/>
            <a:ext cx="4496950" cy="148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flipV="1">
            <a:off x="4107378" y="4370729"/>
            <a:ext cx="1742404" cy="480084"/>
          </a:xfrm>
          <a:prstGeom prst="bentConnector3">
            <a:avLst/>
          </a:prstGeom>
          <a:ln w="19050">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389469" y="3621143"/>
            <a:ext cx="2502142" cy="17088"/>
          </a:xfrm>
          <a:prstGeom prst="straightConnector1">
            <a:avLst/>
          </a:prstGeom>
          <a:ln w="19050">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13984" y="2446951"/>
            <a:ext cx="4590333" cy="400110"/>
          </a:xfrm>
          <a:prstGeom prst="rect">
            <a:avLst/>
          </a:prstGeom>
          <a:noFill/>
        </p:spPr>
        <p:txBody>
          <a:bodyPr wrap="square" rtlCol="0">
            <a:spAutoFit/>
          </a:bodyPr>
          <a:lstStyle/>
          <a:p>
            <a:r>
              <a:rPr lang="lv-LV" sz="2000" b="1" dirty="0" smtClean="0">
                <a:solidFill>
                  <a:srgbClr val="0A0A0A"/>
                </a:solidFill>
              </a:rPr>
              <a:t>Iepirkumu veikšana</a:t>
            </a:r>
            <a:endParaRPr lang="id-ID" sz="2000" b="1" dirty="0">
              <a:solidFill>
                <a:srgbClr val="0A0A0A"/>
              </a:solidFill>
            </a:endParaRPr>
          </a:p>
        </p:txBody>
      </p:sp>
      <p:cxnSp>
        <p:nvCxnSpPr>
          <p:cNvPr id="25" name="Straight Connector 24"/>
          <p:cNvCxnSpPr/>
          <p:nvPr/>
        </p:nvCxnSpPr>
        <p:spPr>
          <a:xfrm>
            <a:off x="6520455" y="2847061"/>
            <a:ext cx="39013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084980" y="3291205"/>
            <a:ext cx="1879041" cy="400110"/>
          </a:xfrm>
          <a:prstGeom prst="rect">
            <a:avLst/>
          </a:prstGeom>
          <a:noFill/>
        </p:spPr>
        <p:txBody>
          <a:bodyPr wrap="none" rtlCol="0">
            <a:spAutoFit/>
          </a:bodyPr>
          <a:lstStyle/>
          <a:p>
            <a:r>
              <a:rPr lang="lv-LV" sz="2000" b="1" dirty="0" smtClean="0">
                <a:solidFill>
                  <a:srgbClr val="0A0A0A"/>
                </a:solidFill>
              </a:rPr>
              <a:t>Līgumu vadība</a:t>
            </a:r>
            <a:endParaRPr lang="en-US" sz="2000" b="1" dirty="0">
              <a:solidFill>
                <a:srgbClr val="0A0A0A"/>
              </a:solidFill>
            </a:endParaRPr>
          </a:p>
        </p:txBody>
      </p:sp>
      <p:cxnSp>
        <p:nvCxnSpPr>
          <p:cNvPr id="30" name="Straight Connector 29"/>
          <p:cNvCxnSpPr/>
          <p:nvPr/>
        </p:nvCxnSpPr>
        <p:spPr>
          <a:xfrm flipV="1">
            <a:off x="8079971" y="3683525"/>
            <a:ext cx="2967680" cy="779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809150" y="5173797"/>
            <a:ext cx="2802889" cy="400110"/>
          </a:xfrm>
          <a:prstGeom prst="rect">
            <a:avLst/>
          </a:prstGeom>
          <a:noFill/>
        </p:spPr>
        <p:txBody>
          <a:bodyPr wrap="square" rtlCol="0">
            <a:spAutoFit/>
          </a:bodyPr>
          <a:lstStyle/>
          <a:p>
            <a:r>
              <a:rPr lang="en-US" sz="2000" b="1" dirty="0">
                <a:solidFill>
                  <a:srgbClr val="0A0A0A"/>
                </a:solidFill>
              </a:rPr>
              <a:t>Plānošana</a:t>
            </a:r>
          </a:p>
        </p:txBody>
      </p:sp>
      <p:cxnSp>
        <p:nvCxnSpPr>
          <p:cNvPr id="35" name="Straight Connector 34"/>
          <p:cNvCxnSpPr/>
          <p:nvPr/>
        </p:nvCxnSpPr>
        <p:spPr>
          <a:xfrm>
            <a:off x="6888777" y="4503526"/>
            <a:ext cx="33897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07692" y="4100443"/>
            <a:ext cx="3100529" cy="400110"/>
          </a:xfrm>
          <a:prstGeom prst="rect">
            <a:avLst/>
          </a:prstGeom>
          <a:noFill/>
        </p:spPr>
        <p:txBody>
          <a:bodyPr wrap="none" rtlCol="0">
            <a:spAutoFit/>
          </a:bodyPr>
          <a:lstStyle/>
          <a:p>
            <a:r>
              <a:rPr lang="lv-LV" sz="2000" b="1" dirty="0" smtClean="0">
                <a:solidFill>
                  <a:srgbClr val="0A0A0A"/>
                </a:solidFill>
              </a:rPr>
              <a:t>Sadarbības organizēšana</a:t>
            </a:r>
            <a:endParaRPr lang="en-US" sz="2000" b="1" dirty="0">
              <a:solidFill>
                <a:srgbClr val="0A0A0A"/>
              </a:solidFill>
            </a:endParaRPr>
          </a:p>
        </p:txBody>
      </p:sp>
      <p:cxnSp>
        <p:nvCxnSpPr>
          <p:cNvPr id="47" name="Straight Connector 46"/>
          <p:cNvCxnSpPr/>
          <p:nvPr/>
        </p:nvCxnSpPr>
        <p:spPr>
          <a:xfrm flipV="1">
            <a:off x="8809150" y="5541934"/>
            <a:ext cx="2802889" cy="128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flipV="1">
            <a:off x="3396597" y="5411585"/>
            <a:ext cx="4683374" cy="376396"/>
          </a:xfrm>
          <a:prstGeom prst="bentConnector3">
            <a:avLst/>
          </a:prstGeom>
          <a:ln w="19050">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3273057" y="1942917"/>
            <a:ext cx="2884883" cy="1"/>
          </a:xfrm>
          <a:prstGeom prst="straightConnector1">
            <a:avLst/>
          </a:prstGeom>
          <a:ln w="19050">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4076877" y="2771896"/>
            <a:ext cx="1484338" cy="2"/>
          </a:xfrm>
          <a:prstGeom prst="straightConnector1">
            <a:avLst/>
          </a:prstGeom>
          <a:ln w="19050">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5849782" y="2421906"/>
            <a:ext cx="386401" cy="553721"/>
            <a:chOff x="7324725" y="549275"/>
            <a:chExt cx="509588" cy="730251"/>
          </a:xfrm>
          <a:solidFill>
            <a:schemeClr val="accent1"/>
          </a:solidFill>
        </p:grpSpPr>
        <p:sp>
          <p:nvSpPr>
            <p:cNvPr id="95" name="Freeform 22"/>
            <p:cNvSpPr>
              <a:spLocks/>
            </p:cNvSpPr>
            <p:nvPr/>
          </p:nvSpPr>
          <p:spPr bwMode="auto">
            <a:xfrm>
              <a:off x="7324725" y="636588"/>
              <a:ext cx="509588" cy="642938"/>
            </a:xfrm>
            <a:custGeom>
              <a:avLst/>
              <a:gdLst>
                <a:gd name="T0" fmla="*/ 121 w 133"/>
                <a:gd name="T1" fmla="*/ 0 h 169"/>
                <a:gd name="T2" fmla="*/ 117 w 133"/>
                <a:gd name="T3" fmla="*/ 0 h 169"/>
                <a:gd name="T4" fmla="*/ 117 w 133"/>
                <a:gd name="T5" fmla="*/ 142 h 169"/>
                <a:gd name="T6" fmla="*/ 16 w 133"/>
                <a:gd name="T7" fmla="*/ 142 h 169"/>
                <a:gd name="T8" fmla="*/ 16 w 133"/>
                <a:gd name="T9" fmla="*/ 0 h 169"/>
                <a:gd name="T10" fmla="*/ 11 w 133"/>
                <a:gd name="T11" fmla="*/ 0 h 169"/>
                <a:gd name="T12" fmla="*/ 0 w 133"/>
                <a:gd name="T13" fmla="*/ 11 h 169"/>
                <a:gd name="T14" fmla="*/ 0 w 133"/>
                <a:gd name="T15" fmla="*/ 158 h 169"/>
                <a:gd name="T16" fmla="*/ 11 w 133"/>
                <a:gd name="T17" fmla="*/ 169 h 169"/>
                <a:gd name="T18" fmla="*/ 121 w 133"/>
                <a:gd name="T19" fmla="*/ 169 h 169"/>
                <a:gd name="T20" fmla="*/ 133 w 133"/>
                <a:gd name="T21" fmla="*/ 158 h 169"/>
                <a:gd name="T22" fmla="*/ 133 w 133"/>
                <a:gd name="T23" fmla="*/ 11 h 169"/>
                <a:gd name="T24" fmla="*/ 121 w 133"/>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69">
                  <a:moveTo>
                    <a:pt x="121" y="0"/>
                  </a:moveTo>
                  <a:cubicBezTo>
                    <a:pt x="117" y="0"/>
                    <a:pt x="117" y="0"/>
                    <a:pt x="117" y="0"/>
                  </a:cubicBezTo>
                  <a:cubicBezTo>
                    <a:pt x="117" y="142"/>
                    <a:pt x="117" y="142"/>
                    <a:pt x="117" y="142"/>
                  </a:cubicBezTo>
                  <a:cubicBezTo>
                    <a:pt x="16" y="142"/>
                    <a:pt x="16" y="142"/>
                    <a:pt x="16" y="142"/>
                  </a:cubicBezTo>
                  <a:cubicBezTo>
                    <a:pt x="16" y="0"/>
                    <a:pt x="16" y="0"/>
                    <a:pt x="16" y="0"/>
                  </a:cubicBezTo>
                  <a:cubicBezTo>
                    <a:pt x="11" y="0"/>
                    <a:pt x="11" y="0"/>
                    <a:pt x="11" y="0"/>
                  </a:cubicBezTo>
                  <a:cubicBezTo>
                    <a:pt x="5" y="0"/>
                    <a:pt x="0" y="5"/>
                    <a:pt x="0" y="11"/>
                  </a:cubicBezTo>
                  <a:cubicBezTo>
                    <a:pt x="0" y="158"/>
                    <a:pt x="0" y="158"/>
                    <a:pt x="0" y="158"/>
                  </a:cubicBezTo>
                  <a:cubicBezTo>
                    <a:pt x="0" y="164"/>
                    <a:pt x="5" y="169"/>
                    <a:pt x="11" y="169"/>
                  </a:cubicBezTo>
                  <a:cubicBezTo>
                    <a:pt x="121" y="169"/>
                    <a:pt x="121" y="169"/>
                    <a:pt x="121" y="169"/>
                  </a:cubicBezTo>
                  <a:cubicBezTo>
                    <a:pt x="127" y="169"/>
                    <a:pt x="133" y="164"/>
                    <a:pt x="133" y="158"/>
                  </a:cubicBezTo>
                  <a:cubicBezTo>
                    <a:pt x="133" y="11"/>
                    <a:pt x="133" y="11"/>
                    <a:pt x="133" y="11"/>
                  </a:cubicBezTo>
                  <a:cubicBezTo>
                    <a:pt x="133" y="5"/>
                    <a:pt x="127" y="0"/>
                    <a:pt x="1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96" name="Freeform 23"/>
            <p:cNvSpPr>
              <a:spLocks noEditPoints="1"/>
            </p:cNvSpPr>
            <p:nvPr/>
          </p:nvSpPr>
          <p:spPr bwMode="auto">
            <a:xfrm>
              <a:off x="7466013" y="549275"/>
              <a:ext cx="227013" cy="152400"/>
            </a:xfrm>
            <a:custGeom>
              <a:avLst/>
              <a:gdLst>
                <a:gd name="T0" fmla="*/ 47 w 59"/>
                <a:gd name="T1" fmla="*/ 20 h 40"/>
                <a:gd name="T2" fmla="*/ 47 w 59"/>
                <a:gd name="T3" fmla="*/ 18 h 40"/>
                <a:gd name="T4" fmla="*/ 29 w 59"/>
                <a:gd name="T5" fmla="*/ 0 h 40"/>
                <a:gd name="T6" fmla="*/ 11 w 59"/>
                <a:gd name="T7" fmla="*/ 18 h 40"/>
                <a:gd name="T8" fmla="*/ 11 w 59"/>
                <a:gd name="T9" fmla="*/ 20 h 40"/>
                <a:gd name="T10" fmla="*/ 0 w 59"/>
                <a:gd name="T11" fmla="*/ 20 h 40"/>
                <a:gd name="T12" fmla="*/ 0 w 59"/>
                <a:gd name="T13" fmla="*/ 33 h 40"/>
                <a:gd name="T14" fmla="*/ 8 w 59"/>
                <a:gd name="T15" fmla="*/ 40 h 40"/>
                <a:gd name="T16" fmla="*/ 51 w 59"/>
                <a:gd name="T17" fmla="*/ 40 h 40"/>
                <a:gd name="T18" fmla="*/ 59 w 59"/>
                <a:gd name="T19" fmla="*/ 33 h 40"/>
                <a:gd name="T20" fmla="*/ 59 w 59"/>
                <a:gd name="T21" fmla="*/ 20 h 40"/>
                <a:gd name="T22" fmla="*/ 47 w 59"/>
                <a:gd name="T23" fmla="*/ 20 h 40"/>
                <a:gd name="T24" fmla="*/ 29 w 59"/>
                <a:gd name="T25" fmla="*/ 7 h 40"/>
                <a:gd name="T26" fmla="*/ 36 w 59"/>
                <a:gd name="T27" fmla="*/ 13 h 40"/>
                <a:gd name="T28" fmla="*/ 29 w 59"/>
                <a:gd name="T29" fmla="*/ 20 h 40"/>
                <a:gd name="T30" fmla="*/ 23 w 59"/>
                <a:gd name="T31" fmla="*/ 13 h 40"/>
                <a:gd name="T32" fmla="*/ 29 w 59"/>
                <a:gd name="T33"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40">
                  <a:moveTo>
                    <a:pt x="47" y="20"/>
                  </a:moveTo>
                  <a:cubicBezTo>
                    <a:pt x="47" y="19"/>
                    <a:pt x="47" y="19"/>
                    <a:pt x="47" y="18"/>
                  </a:cubicBezTo>
                  <a:cubicBezTo>
                    <a:pt x="47" y="8"/>
                    <a:pt x="39" y="0"/>
                    <a:pt x="29" y="0"/>
                  </a:cubicBezTo>
                  <a:cubicBezTo>
                    <a:pt x="19" y="0"/>
                    <a:pt x="11" y="8"/>
                    <a:pt x="11" y="18"/>
                  </a:cubicBezTo>
                  <a:cubicBezTo>
                    <a:pt x="11" y="19"/>
                    <a:pt x="11" y="19"/>
                    <a:pt x="11" y="20"/>
                  </a:cubicBezTo>
                  <a:cubicBezTo>
                    <a:pt x="0" y="20"/>
                    <a:pt x="0" y="20"/>
                    <a:pt x="0" y="20"/>
                  </a:cubicBezTo>
                  <a:cubicBezTo>
                    <a:pt x="0" y="33"/>
                    <a:pt x="0" y="33"/>
                    <a:pt x="0" y="33"/>
                  </a:cubicBezTo>
                  <a:cubicBezTo>
                    <a:pt x="0" y="37"/>
                    <a:pt x="3" y="40"/>
                    <a:pt x="8" y="40"/>
                  </a:cubicBezTo>
                  <a:cubicBezTo>
                    <a:pt x="51" y="40"/>
                    <a:pt x="51" y="40"/>
                    <a:pt x="51" y="40"/>
                  </a:cubicBezTo>
                  <a:cubicBezTo>
                    <a:pt x="55" y="40"/>
                    <a:pt x="59" y="37"/>
                    <a:pt x="59" y="33"/>
                  </a:cubicBezTo>
                  <a:cubicBezTo>
                    <a:pt x="59" y="20"/>
                    <a:pt x="59" y="20"/>
                    <a:pt x="59" y="20"/>
                  </a:cubicBezTo>
                  <a:lnTo>
                    <a:pt x="47" y="20"/>
                  </a:lnTo>
                  <a:close/>
                  <a:moveTo>
                    <a:pt x="29" y="7"/>
                  </a:moveTo>
                  <a:cubicBezTo>
                    <a:pt x="33" y="7"/>
                    <a:pt x="36" y="10"/>
                    <a:pt x="36" y="13"/>
                  </a:cubicBezTo>
                  <a:cubicBezTo>
                    <a:pt x="36" y="17"/>
                    <a:pt x="33" y="20"/>
                    <a:pt x="29" y="20"/>
                  </a:cubicBezTo>
                  <a:cubicBezTo>
                    <a:pt x="26" y="20"/>
                    <a:pt x="23" y="17"/>
                    <a:pt x="23" y="13"/>
                  </a:cubicBezTo>
                  <a:cubicBezTo>
                    <a:pt x="23" y="10"/>
                    <a:pt x="26" y="7"/>
                    <a:pt x="2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97" name="Rectangle 24"/>
            <p:cNvSpPr>
              <a:spLocks noChangeArrowheads="1"/>
            </p:cNvSpPr>
            <p:nvPr/>
          </p:nvSpPr>
          <p:spPr bwMode="auto">
            <a:xfrm>
              <a:off x="7424738" y="765175"/>
              <a:ext cx="306388"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98" name="Rectangle 25"/>
            <p:cNvSpPr>
              <a:spLocks noChangeArrowheads="1"/>
            </p:cNvSpPr>
            <p:nvPr/>
          </p:nvSpPr>
          <p:spPr bwMode="auto">
            <a:xfrm>
              <a:off x="7424738" y="827088"/>
              <a:ext cx="3063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99" name="Rectangle 26"/>
            <p:cNvSpPr>
              <a:spLocks noChangeArrowheads="1"/>
            </p:cNvSpPr>
            <p:nvPr/>
          </p:nvSpPr>
          <p:spPr bwMode="auto">
            <a:xfrm>
              <a:off x="7424738" y="884238"/>
              <a:ext cx="1920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grpSp>
      <p:sp>
        <p:nvSpPr>
          <p:cNvPr id="76" name="TextBox 75"/>
          <p:cNvSpPr txBox="1"/>
          <p:nvPr/>
        </p:nvSpPr>
        <p:spPr>
          <a:xfrm>
            <a:off x="2556845" y="252258"/>
            <a:ext cx="8249699" cy="892552"/>
          </a:xfrm>
          <a:prstGeom prst="rect">
            <a:avLst/>
          </a:prstGeom>
          <a:noFill/>
        </p:spPr>
        <p:txBody>
          <a:bodyPr wrap="square" rtlCol="0">
            <a:spAutoFit/>
          </a:bodyPr>
          <a:lstStyle/>
          <a:p>
            <a:r>
              <a:rPr lang="lv-LV" sz="2800" b="1" dirty="0" smtClean="0">
                <a:solidFill>
                  <a:srgbClr val="0A0A0A"/>
                </a:solidFill>
              </a:rPr>
              <a:t>Eiropas Dzelzceļa Līnijas</a:t>
            </a:r>
          </a:p>
          <a:p>
            <a:r>
              <a:rPr lang="lv-LV" sz="2400" dirty="0" smtClean="0">
                <a:solidFill>
                  <a:schemeClr val="bg1">
                    <a:lumMod val="50000"/>
                  </a:schemeClr>
                </a:solidFill>
              </a:rPr>
              <a:t>Uzdevumi</a:t>
            </a:r>
            <a:endParaRPr lang="en-US" sz="2400" dirty="0">
              <a:solidFill>
                <a:schemeClr val="bg1">
                  <a:lumMod val="50000"/>
                </a:schemeClr>
              </a:solidFill>
            </a:endParaRPr>
          </a:p>
        </p:txBody>
      </p:sp>
      <p:pic>
        <p:nvPicPr>
          <p:cNvPr id="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38" y="3240957"/>
            <a:ext cx="2858790" cy="8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Freeform 9"/>
          <p:cNvSpPr>
            <a:spLocks noEditPoints="1"/>
          </p:cNvSpPr>
          <p:nvPr/>
        </p:nvSpPr>
        <p:spPr bwMode="auto">
          <a:xfrm>
            <a:off x="6474159" y="1610785"/>
            <a:ext cx="515928" cy="460299"/>
          </a:xfrm>
          <a:custGeom>
            <a:avLst/>
            <a:gdLst>
              <a:gd name="T0" fmla="*/ 1561 w 1737"/>
              <a:gd name="T1" fmla="*/ 277 h 1548"/>
              <a:gd name="T2" fmla="*/ 1197 w 1737"/>
              <a:gd name="T3" fmla="*/ 277 h 1548"/>
              <a:gd name="T4" fmla="*/ 1197 w 1737"/>
              <a:gd name="T5" fmla="*/ 170 h 1548"/>
              <a:gd name="T6" fmla="*/ 1027 w 1737"/>
              <a:gd name="T7" fmla="*/ 0 h 1548"/>
              <a:gd name="T8" fmla="*/ 710 w 1737"/>
              <a:gd name="T9" fmla="*/ 0 h 1548"/>
              <a:gd name="T10" fmla="*/ 540 w 1737"/>
              <a:gd name="T11" fmla="*/ 170 h 1548"/>
              <a:gd name="T12" fmla="*/ 540 w 1737"/>
              <a:gd name="T13" fmla="*/ 277 h 1548"/>
              <a:gd name="T14" fmla="*/ 175 w 1737"/>
              <a:gd name="T15" fmla="*/ 277 h 1548"/>
              <a:gd name="T16" fmla="*/ 0 w 1737"/>
              <a:gd name="T17" fmla="*/ 452 h 1548"/>
              <a:gd name="T18" fmla="*/ 0 w 1737"/>
              <a:gd name="T19" fmla="*/ 1372 h 1548"/>
              <a:gd name="T20" fmla="*/ 175 w 1737"/>
              <a:gd name="T21" fmla="*/ 1548 h 1548"/>
              <a:gd name="T22" fmla="*/ 1561 w 1737"/>
              <a:gd name="T23" fmla="*/ 1548 h 1548"/>
              <a:gd name="T24" fmla="*/ 1737 w 1737"/>
              <a:gd name="T25" fmla="*/ 1372 h 1548"/>
              <a:gd name="T26" fmla="*/ 1737 w 1737"/>
              <a:gd name="T27" fmla="*/ 452 h 1548"/>
              <a:gd name="T28" fmla="*/ 1561 w 1737"/>
              <a:gd name="T29" fmla="*/ 277 h 1548"/>
              <a:gd name="T30" fmla="*/ 684 w 1737"/>
              <a:gd name="T31" fmla="*/ 170 h 1548"/>
              <a:gd name="T32" fmla="*/ 710 w 1737"/>
              <a:gd name="T33" fmla="*/ 145 h 1548"/>
              <a:gd name="T34" fmla="*/ 1027 w 1737"/>
              <a:gd name="T35" fmla="*/ 145 h 1548"/>
              <a:gd name="T36" fmla="*/ 1052 w 1737"/>
              <a:gd name="T37" fmla="*/ 170 h 1548"/>
              <a:gd name="T38" fmla="*/ 1052 w 1737"/>
              <a:gd name="T39" fmla="*/ 277 h 1548"/>
              <a:gd name="T40" fmla="*/ 684 w 1737"/>
              <a:gd name="T41" fmla="*/ 277 h 1548"/>
              <a:gd name="T42" fmla="*/ 684 w 1737"/>
              <a:gd name="T43" fmla="*/ 170 h 1548"/>
              <a:gd name="T44" fmla="*/ 175 w 1737"/>
              <a:gd name="T45" fmla="*/ 380 h 1548"/>
              <a:gd name="T46" fmla="*/ 1561 w 1737"/>
              <a:gd name="T47" fmla="*/ 380 h 1548"/>
              <a:gd name="T48" fmla="*/ 1633 w 1737"/>
              <a:gd name="T49" fmla="*/ 452 h 1548"/>
              <a:gd name="T50" fmla="*/ 1633 w 1737"/>
              <a:gd name="T51" fmla="*/ 852 h 1548"/>
              <a:gd name="T52" fmla="*/ 999 w 1737"/>
              <a:gd name="T53" fmla="*/ 852 h 1548"/>
              <a:gd name="T54" fmla="*/ 999 w 1737"/>
              <a:gd name="T55" fmla="*/ 819 h 1548"/>
              <a:gd name="T56" fmla="*/ 938 w 1737"/>
              <a:gd name="T57" fmla="*/ 757 h 1548"/>
              <a:gd name="T58" fmla="*/ 799 w 1737"/>
              <a:gd name="T59" fmla="*/ 757 h 1548"/>
              <a:gd name="T60" fmla="*/ 737 w 1737"/>
              <a:gd name="T61" fmla="*/ 819 h 1548"/>
              <a:gd name="T62" fmla="*/ 737 w 1737"/>
              <a:gd name="T63" fmla="*/ 852 h 1548"/>
              <a:gd name="T64" fmla="*/ 103 w 1737"/>
              <a:gd name="T65" fmla="*/ 852 h 1548"/>
              <a:gd name="T66" fmla="*/ 103 w 1737"/>
              <a:gd name="T67" fmla="*/ 452 h 1548"/>
              <a:gd name="T68" fmla="*/ 175 w 1737"/>
              <a:gd name="T69" fmla="*/ 380 h 1548"/>
              <a:gd name="T70" fmla="*/ 789 w 1737"/>
              <a:gd name="T71" fmla="*/ 819 h 1548"/>
              <a:gd name="T72" fmla="*/ 799 w 1737"/>
              <a:gd name="T73" fmla="*/ 809 h 1548"/>
              <a:gd name="T74" fmla="*/ 938 w 1737"/>
              <a:gd name="T75" fmla="*/ 809 h 1548"/>
              <a:gd name="T76" fmla="*/ 948 w 1737"/>
              <a:gd name="T77" fmla="*/ 819 h 1548"/>
              <a:gd name="T78" fmla="*/ 948 w 1737"/>
              <a:gd name="T79" fmla="*/ 958 h 1548"/>
              <a:gd name="T80" fmla="*/ 938 w 1737"/>
              <a:gd name="T81" fmla="*/ 968 h 1548"/>
              <a:gd name="T82" fmla="*/ 799 w 1737"/>
              <a:gd name="T83" fmla="*/ 968 h 1548"/>
              <a:gd name="T84" fmla="*/ 789 w 1737"/>
              <a:gd name="T85" fmla="*/ 958 h 1548"/>
              <a:gd name="T86" fmla="*/ 789 w 1737"/>
              <a:gd name="T87" fmla="*/ 819 h 1548"/>
              <a:gd name="T88" fmla="*/ 1561 w 1737"/>
              <a:gd name="T89" fmla="*/ 1444 h 1548"/>
              <a:gd name="T90" fmla="*/ 175 w 1737"/>
              <a:gd name="T91" fmla="*/ 1444 h 1548"/>
              <a:gd name="T92" fmla="*/ 103 w 1737"/>
              <a:gd name="T93" fmla="*/ 1372 h 1548"/>
              <a:gd name="T94" fmla="*/ 103 w 1737"/>
              <a:gd name="T95" fmla="*/ 904 h 1548"/>
              <a:gd name="T96" fmla="*/ 737 w 1737"/>
              <a:gd name="T97" fmla="*/ 904 h 1548"/>
              <a:gd name="T98" fmla="*/ 737 w 1737"/>
              <a:gd name="T99" fmla="*/ 958 h 1548"/>
              <a:gd name="T100" fmla="*/ 799 w 1737"/>
              <a:gd name="T101" fmla="*/ 1019 h 1548"/>
              <a:gd name="T102" fmla="*/ 938 w 1737"/>
              <a:gd name="T103" fmla="*/ 1019 h 1548"/>
              <a:gd name="T104" fmla="*/ 999 w 1737"/>
              <a:gd name="T105" fmla="*/ 958 h 1548"/>
              <a:gd name="T106" fmla="*/ 999 w 1737"/>
              <a:gd name="T107" fmla="*/ 904 h 1548"/>
              <a:gd name="T108" fmla="*/ 1633 w 1737"/>
              <a:gd name="T109" fmla="*/ 904 h 1548"/>
              <a:gd name="T110" fmla="*/ 1633 w 1737"/>
              <a:gd name="T111" fmla="*/ 1372 h 1548"/>
              <a:gd name="T112" fmla="*/ 1561 w 1737"/>
              <a:gd name="T113" fmla="*/ 1444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7" h="1548">
                <a:moveTo>
                  <a:pt x="1561" y="277"/>
                </a:moveTo>
                <a:cubicBezTo>
                  <a:pt x="1197" y="277"/>
                  <a:pt x="1197" y="277"/>
                  <a:pt x="1197" y="277"/>
                </a:cubicBezTo>
                <a:cubicBezTo>
                  <a:pt x="1197" y="170"/>
                  <a:pt x="1197" y="170"/>
                  <a:pt x="1197" y="170"/>
                </a:cubicBezTo>
                <a:cubicBezTo>
                  <a:pt x="1197" y="77"/>
                  <a:pt x="1120" y="0"/>
                  <a:pt x="1027" y="0"/>
                </a:cubicBezTo>
                <a:cubicBezTo>
                  <a:pt x="710" y="0"/>
                  <a:pt x="710" y="0"/>
                  <a:pt x="710" y="0"/>
                </a:cubicBezTo>
                <a:cubicBezTo>
                  <a:pt x="616" y="0"/>
                  <a:pt x="540" y="77"/>
                  <a:pt x="540" y="170"/>
                </a:cubicBezTo>
                <a:cubicBezTo>
                  <a:pt x="540" y="277"/>
                  <a:pt x="540" y="277"/>
                  <a:pt x="540" y="277"/>
                </a:cubicBezTo>
                <a:cubicBezTo>
                  <a:pt x="175" y="277"/>
                  <a:pt x="175" y="277"/>
                  <a:pt x="175" y="277"/>
                </a:cubicBezTo>
                <a:cubicBezTo>
                  <a:pt x="78" y="277"/>
                  <a:pt x="0" y="356"/>
                  <a:pt x="0" y="452"/>
                </a:cubicBezTo>
                <a:cubicBezTo>
                  <a:pt x="0" y="1372"/>
                  <a:pt x="0" y="1372"/>
                  <a:pt x="0" y="1372"/>
                </a:cubicBezTo>
                <a:cubicBezTo>
                  <a:pt x="0" y="1469"/>
                  <a:pt x="78" y="1548"/>
                  <a:pt x="175" y="1548"/>
                </a:cubicBezTo>
                <a:cubicBezTo>
                  <a:pt x="1561" y="1548"/>
                  <a:pt x="1561" y="1548"/>
                  <a:pt x="1561" y="1548"/>
                </a:cubicBezTo>
                <a:cubicBezTo>
                  <a:pt x="1658" y="1548"/>
                  <a:pt x="1737" y="1469"/>
                  <a:pt x="1737" y="1372"/>
                </a:cubicBezTo>
                <a:cubicBezTo>
                  <a:pt x="1737" y="452"/>
                  <a:pt x="1737" y="452"/>
                  <a:pt x="1737" y="452"/>
                </a:cubicBezTo>
                <a:cubicBezTo>
                  <a:pt x="1737" y="356"/>
                  <a:pt x="1658" y="277"/>
                  <a:pt x="1561" y="277"/>
                </a:cubicBezTo>
                <a:close/>
                <a:moveTo>
                  <a:pt x="684" y="170"/>
                </a:moveTo>
                <a:cubicBezTo>
                  <a:pt x="684" y="156"/>
                  <a:pt x="696" y="145"/>
                  <a:pt x="710" y="145"/>
                </a:cubicBezTo>
                <a:cubicBezTo>
                  <a:pt x="1027" y="145"/>
                  <a:pt x="1027" y="145"/>
                  <a:pt x="1027" y="145"/>
                </a:cubicBezTo>
                <a:cubicBezTo>
                  <a:pt x="1041" y="145"/>
                  <a:pt x="1052" y="156"/>
                  <a:pt x="1052" y="170"/>
                </a:cubicBezTo>
                <a:cubicBezTo>
                  <a:pt x="1052" y="277"/>
                  <a:pt x="1052" y="277"/>
                  <a:pt x="1052" y="277"/>
                </a:cubicBezTo>
                <a:cubicBezTo>
                  <a:pt x="684" y="277"/>
                  <a:pt x="684" y="277"/>
                  <a:pt x="684" y="277"/>
                </a:cubicBezTo>
                <a:lnTo>
                  <a:pt x="684" y="170"/>
                </a:lnTo>
                <a:close/>
                <a:moveTo>
                  <a:pt x="175" y="380"/>
                </a:moveTo>
                <a:cubicBezTo>
                  <a:pt x="1561" y="380"/>
                  <a:pt x="1561" y="380"/>
                  <a:pt x="1561" y="380"/>
                </a:cubicBezTo>
                <a:cubicBezTo>
                  <a:pt x="1601" y="380"/>
                  <a:pt x="1633" y="413"/>
                  <a:pt x="1633" y="452"/>
                </a:cubicBezTo>
                <a:cubicBezTo>
                  <a:pt x="1633" y="852"/>
                  <a:pt x="1633" y="852"/>
                  <a:pt x="1633" y="852"/>
                </a:cubicBezTo>
                <a:cubicBezTo>
                  <a:pt x="999" y="852"/>
                  <a:pt x="999" y="852"/>
                  <a:pt x="999" y="852"/>
                </a:cubicBezTo>
                <a:cubicBezTo>
                  <a:pt x="999" y="819"/>
                  <a:pt x="999" y="819"/>
                  <a:pt x="999" y="819"/>
                </a:cubicBezTo>
                <a:cubicBezTo>
                  <a:pt x="999" y="785"/>
                  <a:pt x="972" y="757"/>
                  <a:pt x="938" y="757"/>
                </a:cubicBezTo>
                <a:cubicBezTo>
                  <a:pt x="799" y="757"/>
                  <a:pt x="799" y="757"/>
                  <a:pt x="799" y="757"/>
                </a:cubicBezTo>
                <a:cubicBezTo>
                  <a:pt x="765" y="757"/>
                  <a:pt x="737" y="785"/>
                  <a:pt x="737" y="819"/>
                </a:cubicBezTo>
                <a:cubicBezTo>
                  <a:pt x="737" y="852"/>
                  <a:pt x="737" y="852"/>
                  <a:pt x="737" y="852"/>
                </a:cubicBezTo>
                <a:cubicBezTo>
                  <a:pt x="103" y="852"/>
                  <a:pt x="103" y="852"/>
                  <a:pt x="103" y="852"/>
                </a:cubicBezTo>
                <a:cubicBezTo>
                  <a:pt x="103" y="452"/>
                  <a:pt x="103" y="452"/>
                  <a:pt x="103" y="452"/>
                </a:cubicBezTo>
                <a:cubicBezTo>
                  <a:pt x="103" y="413"/>
                  <a:pt x="135" y="380"/>
                  <a:pt x="175" y="380"/>
                </a:cubicBezTo>
                <a:close/>
                <a:moveTo>
                  <a:pt x="789" y="819"/>
                </a:moveTo>
                <a:cubicBezTo>
                  <a:pt x="789" y="813"/>
                  <a:pt x="793" y="809"/>
                  <a:pt x="799" y="809"/>
                </a:cubicBezTo>
                <a:cubicBezTo>
                  <a:pt x="938" y="809"/>
                  <a:pt x="938" y="809"/>
                  <a:pt x="938" y="809"/>
                </a:cubicBezTo>
                <a:cubicBezTo>
                  <a:pt x="943" y="809"/>
                  <a:pt x="948" y="813"/>
                  <a:pt x="948" y="819"/>
                </a:cubicBezTo>
                <a:cubicBezTo>
                  <a:pt x="948" y="958"/>
                  <a:pt x="948" y="958"/>
                  <a:pt x="948" y="958"/>
                </a:cubicBezTo>
                <a:cubicBezTo>
                  <a:pt x="948" y="963"/>
                  <a:pt x="943" y="968"/>
                  <a:pt x="938" y="968"/>
                </a:cubicBezTo>
                <a:cubicBezTo>
                  <a:pt x="799" y="968"/>
                  <a:pt x="799" y="968"/>
                  <a:pt x="799" y="968"/>
                </a:cubicBezTo>
                <a:cubicBezTo>
                  <a:pt x="793" y="968"/>
                  <a:pt x="789" y="963"/>
                  <a:pt x="789" y="958"/>
                </a:cubicBezTo>
                <a:lnTo>
                  <a:pt x="789" y="819"/>
                </a:lnTo>
                <a:close/>
                <a:moveTo>
                  <a:pt x="1561" y="1444"/>
                </a:moveTo>
                <a:cubicBezTo>
                  <a:pt x="175" y="1444"/>
                  <a:pt x="175" y="1444"/>
                  <a:pt x="175" y="1444"/>
                </a:cubicBezTo>
                <a:cubicBezTo>
                  <a:pt x="135" y="1444"/>
                  <a:pt x="103" y="1412"/>
                  <a:pt x="103" y="1372"/>
                </a:cubicBezTo>
                <a:cubicBezTo>
                  <a:pt x="103" y="904"/>
                  <a:pt x="103" y="904"/>
                  <a:pt x="103" y="904"/>
                </a:cubicBezTo>
                <a:cubicBezTo>
                  <a:pt x="737" y="904"/>
                  <a:pt x="737" y="904"/>
                  <a:pt x="737" y="904"/>
                </a:cubicBezTo>
                <a:cubicBezTo>
                  <a:pt x="737" y="958"/>
                  <a:pt x="737" y="958"/>
                  <a:pt x="737" y="958"/>
                </a:cubicBezTo>
                <a:cubicBezTo>
                  <a:pt x="737" y="992"/>
                  <a:pt x="765" y="1019"/>
                  <a:pt x="799" y="1019"/>
                </a:cubicBezTo>
                <a:cubicBezTo>
                  <a:pt x="938" y="1019"/>
                  <a:pt x="938" y="1019"/>
                  <a:pt x="938" y="1019"/>
                </a:cubicBezTo>
                <a:cubicBezTo>
                  <a:pt x="972" y="1019"/>
                  <a:pt x="999" y="992"/>
                  <a:pt x="999" y="958"/>
                </a:cubicBezTo>
                <a:cubicBezTo>
                  <a:pt x="999" y="904"/>
                  <a:pt x="999" y="904"/>
                  <a:pt x="999" y="904"/>
                </a:cubicBezTo>
                <a:cubicBezTo>
                  <a:pt x="1633" y="904"/>
                  <a:pt x="1633" y="904"/>
                  <a:pt x="1633" y="904"/>
                </a:cubicBezTo>
                <a:cubicBezTo>
                  <a:pt x="1633" y="1372"/>
                  <a:pt x="1633" y="1372"/>
                  <a:pt x="1633" y="1372"/>
                </a:cubicBezTo>
                <a:cubicBezTo>
                  <a:pt x="1633" y="1412"/>
                  <a:pt x="1601" y="1444"/>
                  <a:pt x="1561" y="1444"/>
                </a:cubicBezTo>
                <a:close/>
              </a:path>
            </a:pathLst>
          </a:custGeom>
          <a:solidFill>
            <a:srgbClr val="C00000"/>
          </a:solidFill>
          <a:ln>
            <a:solidFill>
              <a:srgbClr val="C00000"/>
            </a:solidFill>
          </a:ln>
        </p:spPr>
        <p:txBody>
          <a:bodyPr vert="horz" wrap="square" lIns="91440" tIns="45720" rIns="91440" bIns="45720" numCol="1" anchor="t" anchorCtr="0" compatLnSpc="1">
            <a:prstTxWarp prst="textNoShape">
              <a:avLst/>
            </a:prstTxWarp>
          </a:bodyPr>
          <a:lstStyle/>
          <a:p>
            <a:endParaRPr lang="id-ID" sz="1400">
              <a:solidFill>
                <a:srgbClr val="C00000"/>
              </a:solidFill>
              <a:latin typeface="+mj-lt"/>
            </a:endParaRPr>
          </a:p>
        </p:txBody>
      </p:sp>
      <p:grpSp>
        <p:nvGrpSpPr>
          <p:cNvPr id="56" name="Group 55"/>
          <p:cNvGrpSpPr/>
          <p:nvPr/>
        </p:nvGrpSpPr>
        <p:grpSpPr>
          <a:xfrm>
            <a:off x="7294278" y="3169501"/>
            <a:ext cx="497481" cy="676770"/>
            <a:chOff x="7523163" y="1893888"/>
            <a:chExt cx="801688" cy="1090612"/>
          </a:xfrm>
          <a:solidFill>
            <a:srgbClr val="C00000"/>
          </a:solidFill>
        </p:grpSpPr>
        <p:sp>
          <p:nvSpPr>
            <p:cNvPr id="57" name="Freeform 17"/>
            <p:cNvSpPr>
              <a:spLocks/>
            </p:cNvSpPr>
            <p:nvPr/>
          </p:nvSpPr>
          <p:spPr bwMode="auto">
            <a:xfrm>
              <a:off x="7823201" y="2260600"/>
              <a:ext cx="247650" cy="60325"/>
            </a:xfrm>
            <a:custGeom>
              <a:avLst/>
              <a:gdLst>
                <a:gd name="T0" fmla="*/ 58 w 65"/>
                <a:gd name="T1" fmla="*/ 0 h 16"/>
                <a:gd name="T2" fmla="*/ 7 w 65"/>
                <a:gd name="T3" fmla="*/ 0 h 16"/>
                <a:gd name="T4" fmla="*/ 0 w 65"/>
                <a:gd name="T5" fmla="*/ 8 h 16"/>
                <a:gd name="T6" fmla="*/ 7 w 65"/>
                <a:gd name="T7" fmla="*/ 16 h 16"/>
                <a:gd name="T8" fmla="*/ 58 w 65"/>
                <a:gd name="T9" fmla="*/ 16 h 16"/>
                <a:gd name="T10" fmla="*/ 65 w 65"/>
                <a:gd name="T11" fmla="*/ 8 h 16"/>
                <a:gd name="T12" fmla="*/ 58 w 6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65" h="16">
                  <a:moveTo>
                    <a:pt x="58" y="0"/>
                  </a:moveTo>
                  <a:cubicBezTo>
                    <a:pt x="7" y="0"/>
                    <a:pt x="7" y="0"/>
                    <a:pt x="7" y="0"/>
                  </a:cubicBezTo>
                  <a:cubicBezTo>
                    <a:pt x="3" y="0"/>
                    <a:pt x="0" y="4"/>
                    <a:pt x="0" y="8"/>
                  </a:cubicBezTo>
                  <a:cubicBezTo>
                    <a:pt x="0" y="12"/>
                    <a:pt x="3" y="16"/>
                    <a:pt x="7" y="16"/>
                  </a:cubicBezTo>
                  <a:cubicBezTo>
                    <a:pt x="58" y="16"/>
                    <a:pt x="58" y="16"/>
                    <a:pt x="58" y="16"/>
                  </a:cubicBezTo>
                  <a:cubicBezTo>
                    <a:pt x="62" y="16"/>
                    <a:pt x="65" y="12"/>
                    <a:pt x="65" y="8"/>
                  </a:cubicBezTo>
                  <a:cubicBezTo>
                    <a:pt x="65" y="4"/>
                    <a:pt x="62" y="0"/>
                    <a:pt x="58" y="0"/>
                  </a:cubicBezTo>
                  <a:close/>
                </a:path>
              </a:pathLst>
            </a:custGeom>
            <a:grpFill/>
            <a:ln w="9525">
              <a:solidFill>
                <a:srgbClr val="C00000"/>
              </a:solidFill>
              <a:round/>
              <a:headEnd/>
              <a:tailEnd/>
            </a:ln>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58" name="Freeform 18"/>
            <p:cNvSpPr>
              <a:spLocks/>
            </p:cNvSpPr>
            <p:nvPr/>
          </p:nvSpPr>
          <p:spPr bwMode="auto">
            <a:xfrm>
              <a:off x="7823201" y="2427288"/>
              <a:ext cx="247650" cy="60325"/>
            </a:xfrm>
            <a:custGeom>
              <a:avLst/>
              <a:gdLst>
                <a:gd name="T0" fmla="*/ 65 w 65"/>
                <a:gd name="T1" fmla="*/ 8 h 16"/>
                <a:gd name="T2" fmla="*/ 58 w 65"/>
                <a:gd name="T3" fmla="*/ 0 h 16"/>
                <a:gd name="T4" fmla="*/ 7 w 65"/>
                <a:gd name="T5" fmla="*/ 0 h 16"/>
                <a:gd name="T6" fmla="*/ 0 w 65"/>
                <a:gd name="T7" fmla="*/ 8 h 16"/>
                <a:gd name="T8" fmla="*/ 7 w 65"/>
                <a:gd name="T9" fmla="*/ 16 h 16"/>
                <a:gd name="T10" fmla="*/ 58 w 65"/>
                <a:gd name="T11" fmla="*/ 16 h 16"/>
                <a:gd name="T12" fmla="*/ 65 w 6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65" h="16">
                  <a:moveTo>
                    <a:pt x="65" y="8"/>
                  </a:moveTo>
                  <a:cubicBezTo>
                    <a:pt x="65" y="4"/>
                    <a:pt x="62" y="0"/>
                    <a:pt x="58" y="0"/>
                  </a:cubicBezTo>
                  <a:cubicBezTo>
                    <a:pt x="7" y="0"/>
                    <a:pt x="7" y="0"/>
                    <a:pt x="7" y="0"/>
                  </a:cubicBezTo>
                  <a:cubicBezTo>
                    <a:pt x="3" y="0"/>
                    <a:pt x="0" y="4"/>
                    <a:pt x="0" y="8"/>
                  </a:cubicBezTo>
                  <a:cubicBezTo>
                    <a:pt x="0" y="12"/>
                    <a:pt x="3" y="16"/>
                    <a:pt x="7" y="16"/>
                  </a:cubicBezTo>
                  <a:cubicBezTo>
                    <a:pt x="58" y="16"/>
                    <a:pt x="58" y="16"/>
                    <a:pt x="58" y="16"/>
                  </a:cubicBezTo>
                  <a:cubicBezTo>
                    <a:pt x="62" y="16"/>
                    <a:pt x="65" y="12"/>
                    <a:pt x="65" y="8"/>
                  </a:cubicBezTo>
                  <a:close/>
                </a:path>
              </a:pathLst>
            </a:custGeom>
            <a:grpFill/>
            <a:ln w="9525">
              <a:solidFill>
                <a:srgbClr val="C00000"/>
              </a:solidFill>
              <a:round/>
              <a:headEnd/>
              <a:tailEnd/>
            </a:ln>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59" name="Freeform 19"/>
            <p:cNvSpPr>
              <a:spLocks noEditPoints="1"/>
            </p:cNvSpPr>
            <p:nvPr/>
          </p:nvSpPr>
          <p:spPr bwMode="auto">
            <a:xfrm>
              <a:off x="7694613" y="2238375"/>
              <a:ext cx="103188" cy="104775"/>
            </a:xfrm>
            <a:custGeom>
              <a:avLst/>
              <a:gdLst>
                <a:gd name="T0" fmla="*/ 65 w 65"/>
                <a:gd name="T1" fmla="*/ 0 h 66"/>
                <a:gd name="T2" fmla="*/ 0 w 65"/>
                <a:gd name="T3" fmla="*/ 0 h 66"/>
                <a:gd name="T4" fmla="*/ 0 w 65"/>
                <a:gd name="T5" fmla="*/ 66 h 66"/>
                <a:gd name="T6" fmla="*/ 65 w 65"/>
                <a:gd name="T7" fmla="*/ 66 h 66"/>
                <a:gd name="T8" fmla="*/ 65 w 65"/>
                <a:gd name="T9" fmla="*/ 0 h 66"/>
                <a:gd name="T10" fmla="*/ 48 w 65"/>
                <a:gd name="T11" fmla="*/ 50 h 66"/>
                <a:gd name="T12" fmla="*/ 17 w 65"/>
                <a:gd name="T13" fmla="*/ 50 h 66"/>
                <a:gd name="T14" fmla="*/ 17 w 65"/>
                <a:gd name="T15" fmla="*/ 19 h 66"/>
                <a:gd name="T16" fmla="*/ 48 w 65"/>
                <a:gd name="T17" fmla="*/ 19 h 66"/>
                <a:gd name="T18" fmla="*/ 48 w 65"/>
                <a:gd name="T1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6">
                  <a:moveTo>
                    <a:pt x="65" y="0"/>
                  </a:moveTo>
                  <a:lnTo>
                    <a:pt x="0" y="0"/>
                  </a:lnTo>
                  <a:lnTo>
                    <a:pt x="0" y="66"/>
                  </a:lnTo>
                  <a:lnTo>
                    <a:pt x="65" y="66"/>
                  </a:lnTo>
                  <a:lnTo>
                    <a:pt x="65" y="0"/>
                  </a:lnTo>
                  <a:close/>
                  <a:moveTo>
                    <a:pt x="48" y="50"/>
                  </a:moveTo>
                  <a:lnTo>
                    <a:pt x="17" y="50"/>
                  </a:lnTo>
                  <a:lnTo>
                    <a:pt x="17" y="19"/>
                  </a:lnTo>
                  <a:lnTo>
                    <a:pt x="48" y="19"/>
                  </a:lnTo>
                  <a:lnTo>
                    <a:pt x="48" y="50"/>
                  </a:lnTo>
                  <a:close/>
                </a:path>
              </a:pathLst>
            </a:custGeom>
            <a:grpFill/>
            <a:ln w="9525">
              <a:solidFill>
                <a:srgbClr val="C00000"/>
              </a:solidFill>
              <a:round/>
              <a:headEnd/>
              <a:tailEnd/>
            </a:ln>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60" name="Freeform 20"/>
            <p:cNvSpPr>
              <a:spLocks noEditPoints="1"/>
            </p:cNvSpPr>
            <p:nvPr/>
          </p:nvSpPr>
          <p:spPr bwMode="auto">
            <a:xfrm>
              <a:off x="7694613" y="2405063"/>
              <a:ext cx="103188" cy="104775"/>
            </a:xfrm>
            <a:custGeom>
              <a:avLst/>
              <a:gdLst>
                <a:gd name="T0" fmla="*/ 65 w 65"/>
                <a:gd name="T1" fmla="*/ 0 h 66"/>
                <a:gd name="T2" fmla="*/ 0 w 65"/>
                <a:gd name="T3" fmla="*/ 0 h 66"/>
                <a:gd name="T4" fmla="*/ 0 w 65"/>
                <a:gd name="T5" fmla="*/ 66 h 66"/>
                <a:gd name="T6" fmla="*/ 65 w 65"/>
                <a:gd name="T7" fmla="*/ 66 h 66"/>
                <a:gd name="T8" fmla="*/ 65 w 65"/>
                <a:gd name="T9" fmla="*/ 0 h 66"/>
                <a:gd name="T10" fmla="*/ 48 w 65"/>
                <a:gd name="T11" fmla="*/ 47 h 66"/>
                <a:gd name="T12" fmla="*/ 17 w 65"/>
                <a:gd name="T13" fmla="*/ 47 h 66"/>
                <a:gd name="T14" fmla="*/ 17 w 65"/>
                <a:gd name="T15" fmla="*/ 16 h 66"/>
                <a:gd name="T16" fmla="*/ 48 w 65"/>
                <a:gd name="T17" fmla="*/ 16 h 66"/>
                <a:gd name="T18" fmla="*/ 48 w 65"/>
                <a:gd name="T19" fmla="*/ 4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6">
                  <a:moveTo>
                    <a:pt x="65" y="0"/>
                  </a:moveTo>
                  <a:lnTo>
                    <a:pt x="0" y="0"/>
                  </a:lnTo>
                  <a:lnTo>
                    <a:pt x="0" y="66"/>
                  </a:lnTo>
                  <a:lnTo>
                    <a:pt x="65" y="66"/>
                  </a:lnTo>
                  <a:lnTo>
                    <a:pt x="65" y="0"/>
                  </a:lnTo>
                  <a:close/>
                  <a:moveTo>
                    <a:pt x="48" y="47"/>
                  </a:moveTo>
                  <a:lnTo>
                    <a:pt x="17" y="47"/>
                  </a:lnTo>
                  <a:lnTo>
                    <a:pt x="17" y="16"/>
                  </a:lnTo>
                  <a:lnTo>
                    <a:pt x="48" y="16"/>
                  </a:lnTo>
                  <a:lnTo>
                    <a:pt x="48" y="47"/>
                  </a:lnTo>
                  <a:close/>
                </a:path>
              </a:pathLst>
            </a:custGeom>
            <a:grpFill/>
            <a:ln w="9525">
              <a:solidFill>
                <a:srgbClr val="C00000"/>
              </a:solidFill>
              <a:round/>
              <a:headEnd/>
              <a:tailEnd/>
            </a:ln>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61" name="Freeform 21"/>
            <p:cNvSpPr>
              <a:spLocks noEditPoints="1"/>
            </p:cNvSpPr>
            <p:nvPr/>
          </p:nvSpPr>
          <p:spPr bwMode="auto">
            <a:xfrm>
              <a:off x="7694613" y="2571750"/>
              <a:ext cx="103188" cy="104775"/>
            </a:xfrm>
            <a:custGeom>
              <a:avLst/>
              <a:gdLst>
                <a:gd name="T0" fmla="*/ 0 w 65"/>
                <a:gd name="T1" fmla="*/ 66 h 66"/>
                <a:gd name="T2" fmla="*/ 65 w 65"/>
                <a:gd name="T3" fmla="*/ 66 h 66"/>
                <a:gd name="T4" fmla="*/ 65 w 65"/>
                <a:gd name="T5" fmla="*/ 0 h 66"/>
                <a:gd name="T6" fmla="*/ 0 w 65"/>
                <a:gd name="T7" fmla="*/ 0 h 66"/>
                <a:gd name="T8" fmla="*/ 0 w 65"/>
                <a:gd name="T9" fmla="*/ 66 h 66"/>
                <a:gd name="T10" fmla="*/ 17 w 65"/>
                <a:gd name="T11" fmla="*/ 16 h 66"/>
                <a:gd name="T12" fmla="*/ 48 w 65"/>
                <a:gd name="T13" fmla="*/ 16 h 66"/>
                <a:gd name="T14" fmla="*/ 48 w 65"/>
                <a:gd name="T15" fmla="*/ 47 h 66"/>
                <a:gd name="T16" fmla="*/ 17 w 65"/>
                <a:gd name="T17" fmla="*/ 47 h 66"/>
                <a:gd name="T18" fmla="*/ 17 w 65"/>
                <a:gd name="T19"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6">
                  <a:moveTo>
                    <a:pt x="0" y="66"/>
                  </a:moveTo>
                  <a:lnTo>
                    <a:pt x="65" y="66"/>
                  </a:lnTo>
                  <a:lnTo>
                    <a:pt x="65" y="0"/>
                  </a:lnTo>
                  <a:lnTo>
                    <a:pt x="0" y="0"/>
                  </a:lnTo>
                  <a:lnTo>
                    <a:pt x="0" y="66"/>
                  </a:lnTo>
                  <a:close/>
                  <a:moveTo>
                    <a:pt x="17" y="16"/>
                  </a:moveTo>
                  <a:lnTo>
                    <a:pt x="48" y="16"/>
                  </a:lnTo>
                  <a:lnTo>
                    <a:pt x="48" y="47"/>
                  </a:lnTo>
                  <a:lnTo>
                    <a:pt x="17" y="47"/>
                  </a:lnTo>
                  <a:lnTo>
                    <a:pt x="17" y="16"/>
                  </a:lnTo>
                  <a:close/>
                </a:path>
              </a:pathLst>
            </a:custGeom>
            <a:grpFill/>
            <a:ln w="9525">
              <a:solidFill>
                <a:srgbClr val="C00000"/>
              </a:solidFill>
              <a:round/>
              <a:headEnd/>
              <a:tailEnd/>
            </a:ln>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62" name="Freeform 22"/>
            <p:cNvSpPr>
              <a:spLocks/>
            </p:cNvSpPr>
            <p:nvPr/>
          </p:nvSpPr>
          <p:spPr bwMode="auto">
            <a:xfrm>
              <a:off x="7823201" y="2593975"/>
              <a:ext cx="201613" cy="57150"/>
            </a:xfrm>
            <a:custGeom>
              <a:avLst/>
              <a:gdLst>
                <a:gd name="T0" fmla="*/ 0 w 53"/>
                <a:gd name="T1" fmla="*/ 8 h 15"/>
                <a:gd name="T2" fmla="*/ 7 w 53"/>
                <a:gd name="T3" fmla="*/ 15 h 15"/>
                <a:gd name="T4" fmla="*/ 35 w 53"/>
                <a:gd name="T5" fmla="*/ 15 h 15"/>
                <a:gd name="T6" fmla="*/ 53 w 53"/>
                <a:gd name="T7" fmla="*/ 0 h 15"/>
                <a:gd name="T8" fmla="*/ 7 w 53"/>
                <a:gd name="T9" fmla="*/ 0 h 15"/>
                <a:gd name="T10" fmla="*/ 0 w 53"/>
                <a:gd name="T11" fmla="*/ 8 h 15"/>
              </a:gdLst>
              <a:ahLst/>
              <a:cxnLst>
                <a:cxn ang="0">
                  <a:pos x="T0" y="T1"/>
                </a:cxn>
                <a:cxn ang="0">
                  <a:pos x="T2" y="T3"/>
                </a:cxn>
                <a:cxn ang="0">
                  <a:pos x="T4" y="T5"/>
                </a:cxn>
                <a:cxn ang="0">
                  <a:pos x="T6" y="T7"/>
                </a:cxn>
                <a:cxn ang="0">
                  <a:pos x="T8" y="T9"/>
                </a:cxn>
                <a:cxn ang="0">
                  <a:pos x="T10" y="T11"/>
                </a:cxn>
              </a:cxnLst>
              <a:rect l="0" t="0" r="r" b="b"/>
              <a:pathLst>
                <a:path w="53" h="15">
                  <a:moveTo>
                    <a:pt x="0" y="8"/>
                  </a:moveTo>
                  <a:cubicBezTo>
                    <a:pt x="0" y="12"/>
                    <a:pt x="3" y="15"/>
                    <a:pt x="7" y="15"/>
                  </a:cubicBezTo>
                  <a:cubicBezTo>
                    <a:pt x="35" y="15"/>
                    <a:pt x="35" y="15"/>
                    <a:pt x="35" y="15"/>
                  </a:cubicBezTo>
                  <a:cubicBezTo>
                    <a:pt x="40" y="9"/>
                    <a:pt x="46" y="4"/>
                    <a:pt x="53" y="0"/>
                  </a:cubicBezTo>
                  <a:cubicBezTo>
                    <a:pt x="7" y="0"/>
                    <a:pt x="7" y="0"/>
                    <a:pt x="7" y="0"/>
                  </a:cubicBezTo>
                  <a:cubicBezTo>
                    <a:pt x="3" y="0"/>
                    <a:pt x="0" y="3"/>
                    <a:pt x="0" y="8"/>
                  </a:cubicBezTo>
                  <a:close/>
                </a:path>
              </a:pathLst>
            </a:custGeom>
            <a:grpFill/>
            <a:ln w="9525">
              <a:solidFill>
                <a:srgbClr val="C00000"/>
              </a:solidFill>
              <a:round/>
              <a:headEnd/>
              <a:tailEnd/>
            </a:ln>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63" name="Freeform 23"/>
            <p:cNvSpPr>
              <a:spLocks noEditPoints="1"/>
            </p:cNvSpPr>
            <p:nvPr/>
          </p:nvSpPr>
          <p:spPr bwMode="auto">
            <a:xfrm>
              <a:off x="7523163" y="1893888"/>
              <a:ext cx="719138" cy="1006475"/>
            </a:xfrm>
            <a:custGeom>
              <a:avLst/>
              <a:gdLst>
                <a:gd name="T0" fmla="*/ 48 w 189"/>
                <a:gd name="T1" fmla="*/ 244 h 266"/>
                <a:gd name="T2" fmla="*/ 22 w 189"/>
                <a:gd name="T3" fmla="*/ 218 h 266"/>
                <a:gd name="T4" fmla="*/ 22 w 189"/>
                <a:gd name="T5" fmla="*/ 80 h 266"/>
                <a:gd name="T6" fmla="*/ 48 w 189"/>
                <a:gd name="T7" fmla="*/ 54 h 266"/>
                <a:gd name="T8" fmla="*/ 57 w 189"/>
                <a:gd name="T9" fmla="*/ 54 h 266"/>
                <a:gd name="T10" fmla="*/ 69 w 189"/>
                <a:gd name="T11" fmla="*/ 63 h 266"/>
                <a:gd name="T12" fmla="*/ 121 w 189"/>
                <a:gd name="T13" fmla="*/ 63 h 266"/>
                <a:gd name="T14" fmla="*/ 133 w 189"/>
                <a:gd name="T15" fmla="*/ 54 h 266"/>
                <a:gd name="T16" fmla="*/ 141 w 189"/>
                <a:gd name="T17" fmla="*/ 54 h 266"/>
                <a:gd name="T18" fmla="*/ 167 w 189"/>
                <a:gd name="T19" fmla="*/ 80 h 266"/>
                <a:gd name="T20" fmla="*/ 167 w 189"/>
                <a:gd name="T21" fmla="*/ 178 h 266"/>
                <a:gd name="T22" fmla="*/ 189 w 189"/>
                <a:gd name="T23" fmla="*/ 184 h 266"/>
                <a:gd name="T24" fmla="*/ 189 w 189"/>
                <a:gd name="T25" fmla="*/ 80 h 266"/>
                <a:gd name="T26" fmla="*/ 141 w 189"/>
                <a:gd name="T27" fmla="*/ 32 h 266"/>
                <a:gd name="T28" fmla="*/ 133 w 189"/>
                <a:gd name="T29" fmla="*/ 32 h 266"/>
                <a:gd name="T30" fmla="*/ 121 w 189"/>
                <a:gd name="T31" fmla="*/ 22 h 266"/>
                <a:gd name="T32" fmla="*/ 117 w 189"/>
                <a:gd name="T33" fmla="*/ 22 h 266"/>
                <a:gd name="T34" fmla="*/ 95 w 189"/>
                <a:gd name="T35" fmla="*/ 0 h 266"/>
                <a:gd name="T36" fmla="*/ 72 w 189"/>
                <a:gd name="T37" fmla="*/ 22 h 266"/>
                <a:gd name="T38" fmla="*/ 69 w 189"/>
                <a:gd name="T39" fmla="*/ 22 h 266"/>
                <a:gd name="T40" fmla="*/ 56 w 189"/>
                <a:gd name="T41" fmla="*/ 32 h 266"/>
                <a:gd name="T42" fmla="*/ 48 w 189"/>
                <a:gd name="T43" fmla="*/ 32 h 266"/>
                <a:gd name="T44" fmla="*/ 0 w 189"/>
                <a:gd name="T45" fmla="*/ 80 h 266"/>
                <a:gd name="T46" fmla="*/ 0 w 189"/>
                <a:gd name="T47" fmla="*/ 218 h 266"/>
                <a:gd name="T48" fmla="*/ 48 w 189"/>
                <a:gd name="T49" fmla="*/ 266 h 266"/>
                <a:gd name="T50" fmla="*/ 107 w 189"/>
                <a:gd name="T51" fmla="*/ 266 h 266"/>
                <a:gd name="T52" fmla="*/ 101 w 189"/>
                <a:gd name="T53" fmla="*/ 244 h 266"/>
                <a:gd name="T54" fmla="*/ 48 w 189"/>
                <a:gd name="T55" fmla="*/ 244 h 266"/>
                <a:gd name="T56" fmla="*/ 95 w 189"/>
                <a:gd name="T57" fmla="*/ 14 h 266"/>
                <a:gd name="T58" fmla="*/ 103 w 189"/>
                <a:gd name="T59" fmla="*/ 22 h 266"/>
                <a:gd name="T60" fmla="*/ 86 w 189"/>
                <a:gd name="T61" fmla="*/ 22 h 266"/>
                <a:gd name="T62" fmla="*/ 95 w 189"/>
                <a:gd name="T63" fmla="*/ 1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 h="266">
                  <a:moveTo>
                    <a:pt x="48" y="244"/>
                  </a:moveTo>
                  <a:cubicBezTo>
                    <a:pt x="34" y="244"/>
                    <a:pt x="22" y="232"/>
                    <a:pt x="22" y="218"/>
                  </a:cubicBezTo>
                  <a:cubicBezTo>
                    <a:pt x="22" y="80"/>
                    <a:pt x="22" y="80"/>
                    <a:pt x="22" y="80"/>
                  </a:cubicBezTo>
                  <a:cubicBezTo>
                    <a:pt x="22" y="65"/>
                    <a:pt x="34" y="54"/>
                    <a:pt x="48" y="54"/>
                  </a:cubicBezTo>
                  <a:cubicBezTo>
                    <a:pt x="57" y="54"/>
                    <a:pt x="57" y="54"/>
                    <a:pt x="57" y="54"/>
                  </a:cubicBezTo>
                  <a:cubicBezTo>
                    <a:pt x="58" y="59"/>
                    <a:pt x="63" y="63"/>
                    <a:pt x="69" y="63"/>
                  </a:cubicBezTo>
                  <a:cubicBezTo>
                    <a:pt x="121" y="63"/>
                    <a:pt x="121" y="63"/>
                    <a:pt x="121" y="63"/>
                  </a:cubicBezTo>
                  <a:cubicBezTo>
                    <a:pt x="126" y="63"/>
                    <a:pt x="131" y="59"/>
                    <a:pt x="133" y="54"/>
                  </a:cubicBezTo>
                  <a:cubicBezTo>
                    <a:pt x="141" y="54"/>
                    <a:pt x="141" y="54"/>
                    <a:pt x="141" y="54"/>
                  </a:cubicBezTo>
                  <a:cubicBezTo>
                    <a:pt x="155" y="54"/>
                    <a:pt x="167" y="65"/>
                    <a:pt x="167" y="80"/>
                  </a:cubicBezTo>
                  <a:cubicBezTo>
                    <a:pt x="167" y="178"/>
                    <a:pt x="167" y="178"/>
                    <a:pt x="167" y="178"/>
                  </a:cubicBezTo>
                  <a:cubicBezTo>
                    <a:pt x="175" y="179"/>
                    <a:pt x="182" y="181"/>
                    <a:pt x="189" y="184"/>
                  </a:cubicBezTo>
                  <a:cubicBezTo>
                    <a:pt x="189" y="80"/>
                    <a:pt x="189" y="80"/>
                    <a:pt x="189" y="80"/>
                  </a:cubicBezTo>
                  <a:cubicBezTo>
                    <a:pt x="189" y="53"/>
                    <a:pt x="167" y="32"/>
                    <a:pt x="141" y="32"/>
                  </a:cubicBezTo>
                  <a:cubicBezTo>
                    <a:pt x="133" y="32"/>
                    <a:pt x="133" y="32"/>
                    <a:pt x="133" y="32"/>
                  </a:cubicBezTo>
                  <a:cubicBezTo>
                    <a:pt x="131" y="26"/>
                    <a:pt x="126" y="22"/>
                    <a:pt x="121" y="22"/>
                  </a:cubicBezTo>
                  <a:cubicBezTo>
                    <a:pt x="117" y="22"/>
                    <a:pt x="117" y="22"/>
                    <a:pt x="117" y="22"/>
                  </a:cubicBezTo>
                  <a:cubicBezTo>
                    <a:pt x="117" y="10"/>
                    <a:pt x="107" y="0"/>
                    <a:pt x="95" y="0"/>
                  </a:cubicBezTo>
                  <a:cubicBezTo>
                    <a:pt x="82" y="0"/>
                    <a:pt x="72" y="10"/>
                    <a:pt x="72" y="22"/>
                  </a:cubicBezTo>
                  <a:cubicBezTo>
                    <a:pt x="69" y="22"/>
                    <a:pt x="69" y="22"/>
                    <a:pt x="69" y="22"/>
                  </a:cubicBezTo>
                  <a:cubicBezTo>
                    <a:pt x="63" y="22"/>
                    <a:pt x="58" y="26"/>
                    <a:pt x="56" y="32"/>
                  </a:cubicBezTo>
                  <a:cubicBezTo>
                    <a:pt x="48" y="32"/>
                    <a:pt x="48" y="32"/>
                    <a:pt x="48" y="32"/>
                  </a:cubicBezTo>
                  <a:cubicBezTo>
                    <a:pt x="22" y="32"/>
                    <a:pt x="0" y="53"/>
                    <a:pt x="0" y="80"/>
                  </a:cubicBezTo>
                  <a:cubicBezTo>
                    <a:pt x="0" y="218"/>
                    <a:pt x="0" y="218"/>
                    <a:pt x="0" y="218"/>
                  </a:cubicBezTo>
                  <a:cubicBezTo>
                    <a:pt x="0" y="244"/>
                    <a:pt x="22" y="266"/>
                    <a:pt x="48" y="266"/>
                  </a:cubicBezTo>
                  <a:cubicBezTo>
                    <a:pt x="107" y="266"/>
                    <a:pt x="107" y="266"/>
                    <a:pt x="107" y="266"/>
                  </a:cubicBezTo>
                  <a:cubicBezTo>
                    <a:pt x="104" y="259"/>
                    <a:pt x="102" y="252"/>
                    <a:pt x="101" y="244"/>
                  </a:cubicBezTo>
                  <a:lnTo>
                    <a:pt x="48" y="244"/>
                  </a:lnTo>
                  <a:close/>
                  <a:moveTo>
                    <a:pt x="95" y="14"/>
                  </a:moveTo>
                  <a:cubicBezTo>
                    <a:pt x="99" y="14"/>
                    <a:pt x="103" y="17"/>
                    <a:pt x="103" y="22"/>
                  </a:cubicBezTo>
                  <a:cubicBezTo>
                    <a:pt x="86" y="22"/>
                    <a:pt x="86" y="22"/>
                    <a:pt x="86" y="22"/>
                  </a:cubicBezTo>
                  <a:cubicBezTo>
                    <a:pt x="86" y="17"/>
                    <a:pt x="90" y="14"/>
                    <a:pt x="95" y="14"/>
                  </a:cubicBezTo>
                  <a:close/>
                </a:path>
              </a:pathLst>
            </a:custGeom>
            <a:grpFill/>
            <a:ln w="9525">
              <a:solidFill>
                <a:srgbClr val="C00000"/>
              </a:solidFill>
              <a:round/>
              <a:headEnd/>
              <a:tailEnd/>
            </a:ln>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sp>
          <p:nvSpPr>
            <p:cNvPr id="64" name="Freeform 24"/>
            <p:cNvSpPr>
              <a:spLocks noEditPoints="1"/>
            </p:cNvSpPr>
            <p:nvPr/>
          </p:nvSpPr>
          <p:spPr bwMode="auto">
            <a:xfrm>
              <a:off x="7948613" y="2605088"/>
              <a:ext cx="376238" cy="379412"/>
            </a:xfrm>
            <a:custGeom>
              <a:avLst/>
              <a:gdLst>
                <a:gd name="T0" fmla="*/ 49 w 99"/>
                <a:gd name="T1" fmla="*/ 0 h 100"/>
                <a:gd name="T2" fmla="*/ 0 w 99"/>
                <a:gd name="T3" fmla="*/ 50 h 100"/>
                <a:gd name="T4" fmla="*/ 49 w 99"/>
                <a:gd name="T5" fmla="*/ 100 h 100"/>
                <a:gd name="T6" fmla="*/ 99 w 99"/>
                <a:gd name="T7" fmla="*/ 50 h 100"/>
                <a:gd name="T8" fmla="*/ 49 w 99"/>
                <a:gd name="T9" fmla="*/ 0 h 100"/>
                <a:gd name="T10" fmla="*/ 45 w 99"/>
                <a:gd name="T11" fmla="*/ 77 h 100"/>
                <a:gd name="T12" fmla="*/ 37 w 99"/>
                <a:gd name="T13" fmla="*/ 77 h 100"/>
                <a:gd name="T14" fmla="*/ 23 w 99"/>
                <a:gd name="T15" fmla="*/ 49 h 100"/>
                <a:gd name="T16" fmla="*/ 31 w 99"/>
                <a:gd name="T17" fmla="*/ 44 h 100"/>
                <a:gd name="T18" fmla="*/ 39 w 99"/>
                <a:gd name="T19" fmla="*/ 62 h 100"/>
                <a:gd name="T20" fmla="*/ 60 w 99"/>
                <a:gd name="T21" fmla="*/ 23 h 100"/>
                <a:gd name="T22" fmla="*/ 75 w 99"/>
                <a:gd name="T23" fmla="*/ 23 h 100"/>
                <a:gd name="T24" fmla="*/ 45 w 99"/>
                <a:gd name="T25"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0">
                  <a:moveTo>
                    <a:pt x="49" y="0"/>
                  </a:moveTo>
                  <a:cubicBezTo>
                    <a:pt x="22" y="0"/>
                    <a:pt x="0" y="23"/>
                    <a:pt x="0" y="50"/>
                  </a:cubicBezTo>
                  <a:cubicBezTo>
                    <a:pt x="0" y="77"/>
                    <a:pt x="22" y="100"/>
                    <a:pt x="49" y="100"/>
                  </a:cubicBezTo>
                  <a:cubicBezTo>
                    <a:pt x="76" y="100"/>
                    <a:pt x="99" y="77"/>
                    <a:pt x="99" y="50"/>
                  </a:cubicBezTo>
                  <a:cubicBezTo>
                    <a:pt x="99" y="23"/>
                    <a:pt x="76" y="0"/>
                    <a:pt x="49" y="0"/>
                  </a:cubicBezTo>
                  <a:close/>
                  <a:moveTo>
                    <a:pt x="45" y="77"/>
                  </a:moveTo>
                  <a:cubicBezTo>
                    <a:pt x="37" y="77"/>
                    <a:pt x="37" y="77"/>
                    <a:pt x="37" y="77"/>
                  </a:cubicBezTo>
                  <a:cubicBezTo>
                    <a:pt x="23" y="49"/>
                    <a:pt x="23" y="49"/>
                    <a:pt x="23" y="49"/>
                  </a:cubicBezTo>
                  <a:cubicBezTo>
                    <a:pt x="31" y="44"/>
                    <a:pt x="31" y="44"/>
                    <a:pt x="31" y="44"/>
                  </a:cubicBezTo>
                  <a:cubicBezTo>
                    <a:pt x="39" y="62"/>
                    <a:pt x="39" y="62"/>
                    <a:pt x="39" y="62"/>
                  </a:cubicBezTo>
                  <a:cubicBezTo>
                    <a:pt x="60" y="23"/>
                    <a:pt x="60" y="23"/>
                    <a:pt x="60" y="23"/>
                  </a:cubicBezTo>
                  <a:cubicBezTo>
                    <a:pt x="75" y="23"/>
                    <a:pt x="75" y="23"/>
                    <a:pt x="75" y="23"/>
                  </a:cubicBezTo>
                  <a:lnTo>
                    <a:pt x="45" y="77"/>
                  </a:lnTo>
                  <a:close/>
                </a:path>
              </a:pathLst>
            </a:custGeom>
            <a:grpFill/>
            <a:ln w="9525">
              <a:solidFill>
                <a:srgbClr val="C00000"/>
              </a:solidFill>
              <a:round/>
              <a:headEnd/>
              <a:tailEnd/>
            </a:ln>
            <a:extLst/>
          </p:spPr>
          <p:txBody>
            <a:bodyPr vert="horz" wrap="square" lIns="91440" tIns="45720" rIns="91440" bIns="45720" numCol="1" anchor="t" anchorCtr="0" compatLnSpc="1">
              <a:prstTxWarp prst="textNoShape">
                <a:avLst/>
              </a:prstTxWarp>
            </a:bodyPr>
            <a:lstStyle/>
            <a:p>
              <a:endParaRPr lang="id-ID">
                <a:solidFill>
                  <a:srgbClr val="0A0A0A"/>
                </a:solidFill>
              </a:endParaRPr>
            </a:p>
          </p:txBody>
        </p:sp>
      </p:grpSp>
      <p:pic>
        <p:nvPicPr>
          <p:cNvPr id="66" name="Picture 2" descr="C:\Users\ilukstin\Dropbox\Vizuālā identitāte\EDZL piktogrammas\PNG\sadarbiba_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8091" y="4090059"/>
            <a:ext cx="680527" cy="680527"/>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p:cNvGrpSpPr/>
          <p:nvPr/>
        </p:nvGrpSpPr>
        <p:grpSpPr>
          <a:xfrm>
            <a:off x="8236911" y="5200192"/>
            <a:ext cx="468413" cy="468413"/>
            <a:chOff x="1637252" y="5941153"/>
            <a:chExt cx="400024" cy="400024"/>
          </a:xfrm>
          <a:solidFill>
            <a:srgbClr val="C00000"/>
          </a:solidFill>
        </p:grpSpPr>
        <p:sp>
          <p:nvSpPr>
            <p:cNvPr id="68" name="Freeform 19"/>
            <p:cNvSpPr>
              <a:spLocks noEditPoints="1"/>
            </p:cNvSpPr>
            <p:nvPr/>
          </p:nvSpPr>
          <p:spPr bwMode="auto">
            <a:xfrm>
              <a:off x="1637252" y="5941153"/>
              <a:ext cx="400024" cy="400024"/>
            </a:xfrm>
            <a:custGeom>
              <a:avLst/>
              <a:gdLst>
                <a:gd name="T0" fmla="*/ 117 w 128"/>
                <a:gd name="T1" fmla="*/ 12 h 128"/>
                <a:gd name="T2" fmla="*/ 100 w 128"/>
                <a:gd name="T3" fmla="*/ 12 h 128"/>
                <a:gd name="T4" fmla="*/ 100 w 128"/>
                <a:gd name="T5" fmla="*/ 4 h 128"/>
                <a:gd name="T6" fmla="*/ 96 w 128"/>
                <a:gd name="T7" fmla="*/ 0 h 128"/>
                <a:gd name="T8" fmla="*/ 92 w 128"/>
                <a:gd name="T9" fmla="*/ 4 h 128"/>
                <a:gd name="T10" fmla="*/ 92 w 128"/>
                <a:gd name="T11" fmla="*/ 12 h 128"/>
                <a:gd name="T12" fmla="*/ 68 w 128"/>
                <a:gd name="T13" fmla="*/ 12 h 128"/>
                <a:gd name="T14" fmla="*/ 68 w 128"/>
                <a:gd name="T15" fmla="*/ 4 h 128"/>
                <a:gd name="T16" fmla="*/ 64 w 128"/>
                <a:gd name="T17" fmla="*/ 0 h 128"/>
                <a:gd name="T18" fmla="*/ 60 w 128"/>
                <a:gd name="T19" fmla="*/ 4 h 128"/>
                <a:gd name="T20" fmla="*/ 60 w 128"/>
                <a:gd name="T21" fmla="*/ 12 h 128"/>
                <a:gd name="T22" fmla="*/ 36 w 128"/>
                <a:gd name="T23" fmla="*/ 12 h 128"/>
                <a:gd name="T24" fmla="*/ 36 w 128"/>
                <a:gd name="T25" fmla="*/ 4 h 128"/>
                <a:gd name="T26" fmla="*/ 32 w 128"/>
                <a:gd name="T27" fmla="*/ 0 h 128"/>
                <a:gd name="T28" fmla="*/ 28 w 128"/>
                <a:gd name="T29" fmla="*/ 4 h 128"/>
                <a:gd name="T30" fmla="*/ 28 w 128"/>
                <a:gd name="T31" fmla="*/ 12 h 128"/>
                <a:gd name="T32" fmla="*/ 11 w 128"/>
                <a:gd name="T33" fmla="*/ 12 h 128"/>
                <a:gd name="T34" fmla="*/ 0 w 128"/>
                <a:gd name="T35" fmla="*/ 23 h 128"/>
                <a:gd name="T36" fmla="*/ 0 w 128"/>
                <a:gd name="T37" fmla="*/ 117 h 128"/>
                <a:gd name="T38" fmla="*/ 11 w 128"/>
                <a:gd name="T39" fmla="*/ 128 h 128"/>
                <a:gd name="T40" fmla="*/ 117 w 128"/>
                <a:gd name="T41" fmla="*/ 128 h 128"/>
                <a:gd name="T42" fmla="*/ 128 w 128"/>
                <a:gd name="T43" fmla="*/ 117 h 128"/>
                <a:gd name="T44" fmla="*/ 128 w 128"/>
                <a:gd name="T45" fmla="*/ 23 h 128"/>
                <a:gd name="T46" fmla="*/ 117 w 128"/>
                <a:gd name="T47" fmla="*/ 12 h 128"/>
                <a:gd name="T48" fmla="*/ 120 w 128"/>
                <a:gd name="T49" fmla="*/ 117 h 128"/>
                <a:gd name="T50" fmla="*/ 117 w 128"/>
                <a:gd name="T51" fmla="*/ 120 h 128"/>
                <a:gd name="T52" fmla="*/ 11 w 128"/>
                <a:gd name="T53" fmla="*/ 120 h 128"/>
                <a:gd name="T54" fmla="*/ 8 w 128"/>
                <a:gd name="T55" fmla="*/ 117 h 128"/>
                <a:gd name="T56" fmla="*/ 8 w 128"/>
                <a:gd name="T57" fmla="*/ 23 h 128"/>
                <a:gd name="T58" fmla="*/ 11 w 128"/>
                <a:gd name="T59" fmla="*/ 20 h 128"/>
                <a:gd name="T60" fmla="*/ 28 w 128"/>
                <a:gd name="T61" fmla="*/ 20 h 128"/>
                <a:gd name="T62" fmla="*/ 28 w 128"/>
                <a:gd name="T63" fmla="*/ 28 h 128"/>
                <a:gd name="T64" fmla="*/ 32 w 128"/>
                <a:gd name="T65" fmla="*/ 32 h 128"/>
                <a:gd name="T66" fmla="*/ 36 w 128"/>
                <a:gd name="T67" fmla="*/ 28 h 128"/>
                <a:gd name="T68" fmla="*/ 36 w 128"/>
                <a:gd name="T69" fmla="*/ 20 h 128"/>
                <a:gd name="T70" fmla="*/ 60 w 128"/>
                <a:gd name="T71" fmla="*/ 20 h 128"/>
                <a:gd name="T72" fmla="*/ 60 w 128"/>
                <a:gd name="T73" fmla="*/ 28 h 128"/>
                <a:gd name="T74" fmla="*/ 64 w 128"/>
                <a:gd name="T75" fmla="*/ 32 h 128"/>
                <a:gd name="T76" fmla="*/ 68 w 128"/>
                <a:gd name="T77" fmla="*/ 28 h 128"/>
                <a:gd name="T78" fmla="*/ 68 w 128"/>
                <a:gd name="T79" fmla="*/ 20 h 128"/>
                <a:gd name="T80" fmla="*/ 92 w 128"/>
                <a:gd name="T81" fmla="*/ 20 h 128"/>
                <a:gd name="T82" fmla="*/ 92 w 128"/>
                <a:gd name="T83" fmla="*/ 28 h 128"/>
                <a:gd name="T84" fmla="*/ 96 w 128"/>
                <a:gd name="T85" fmla="*/ 32 h 128"/>
                <a:gd name="T86" fmla="*/ 100 w 128"/>
                <a:gd name="T87" fmla="*/ 28 h 128"/>
                <a:gd name="T88" fmla="*/ 100 w 128"/>
                <a:gd name="T89" fmla="*/ 20 h 128"/>
                <a:gd name="T90" fmla="*/ 117 w 128"/>
                <a:gd name="T91" fmla="*/ 20 h 128"/>
                <a:gd name="T92" fmla="*/ 120 w 128"/>
                <a:gd name="T93" fmla="*/ 23 h 128"/>
                <a:gd name="T94" fmla="*/ 120 w 128"/>
                <a:gd name="T95"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117" y="12"/>
                  </a:moveTo>
                  <a:cubicBezTo>
                    <a:pt x="100" y="12"/>
                    <a:pt x="100" y="12"/>
                    <a:pt x="100" y="12"/>
                  </a:cubicBezTo>
                  <a:cubicBezTo>
                    <a:pt x="100" y="4"/>
                    <a:pt x="100" y="4"/>
                    <a:pt x="100" y="4"/>
                  </a:cubicBezTo>
                  <a:cubicBezTo>
                    <a:pt x="100" y="2"/>
                    <a:pt x="98" y="0"/>
                    <a:pt x="96" y="0"/>
                  </a:cubicBezTo>
                  <a:cubicBezTo>
                    <a:pt x="94" y="0"/>
                    <a:pt x="92" y="2"/>
                    <a:pt x="92" y="4"/>
                  </a:cubicBezTo>
                  <a:cubicBezTo>
                    <a:pt x="92" y="12"/>
                    <a:pt x="92" y="12"/>
                    <a:pt x="92" y="12"/>
                  </a:cubicBezTo>
                  <a:cubicBezTo>
                    <a:pt x="68" y="12"/>
                    <a:pt x="68" y="12"/>
                    <a:pt x="68" y="12"/>
                  </a:cubicBezTo>
                  <a:cubicBezTo>
                    <a:pt x="68" y="4"/>
                    <a:pt x="68" y="4"/>
                    <a:pt x="68" y="4"/>
                  </a:cubicBezTo>
                  <a:cubicBezTo>
                    <a:pt x="68" y="2"/>
                    <a:pt x="66" y="0"/>
                    <a:pt x="64" y="0"/>
                  </a:cubicBezTo>
                  <a:cubicBezTo>
                    <a:pt x="62" y="0"/>
                    <a:pt x="60" y="2"/>
                    <a:pt x="60" y="4"/>
                  </a:cubicBezTo>
                  <a:cubicBezTo>
                    <a:pt x="60" y="12"/>
                    <a:pt x="60" y="12"/>
                    <a:pt x="60" y="12"/>
                  </a:cubicBezTo>
                  <a:cubicBezTo>
                    <a:pt x="36" y="12"/>
                    <a:pt x="36" y="12"/>
                    <a:pt x="36" y="12"/>
                  </a:cubicBezTo>
                  <a:cubicBezTo>
                    <a:pt x="36" y="4"/>
                    <a:pt x="36" y="4"/>
                    <a:pt x="36" y="4"/>
                  </a:cubicBezTo>
                  <a:cubicBezTo>
                    <a:pt x="36" y="2"/>
                    <a:pt x="34" y="0"/>
                    <a:pt x="32" y="0"/>
                  </a:cubicBezTo>
                  <a:cubicBezTo>
                    <a:pt x="30" y="0"/>
                    <a:pt x="28" y="2"/>
                    <a:pt x="28" y="4"/>
                  </a:cubicBezTo>
                  <a:cubicBezTo>
                    <a:pt x="28" y="12"/>
                    <a:pt x="28" y="12"/>
                    <a:pt x="28" y="12"/>
                  </a:cubicBezTo>
                  <a:cubicBezTo>
                    <a:pt x="11" y="12"/>
                    <a:pt x="11" y="12"/>
                    <a:pt x="11" y="12"/>
                  </a:cubicBezTo>
                  <a:cubicBezTo>
                    <a:pt x="5" y="12"/>
                    <a:pt x="0" y="17"/>
                    <a:pt x="0" y="23"/>
                  </a:cubicBezTo>
                  <a:cubicBezTo>
                    <a:pt x="0" y="117"/>
                    <a:pt x="0" y="117"/>
                    <a:pt x="0" y="117"/>
                  </a:cubicBezTo>
                  <a:cubicBezTo>
                    <a:pt x="0" y="123"/>
                    <a:pt x="5" y="128"/>
                    <a:pt x="11" y="128"/>
                  </a:cubicBezTo>
                  <a:cubicBezTo>
                    <a:pt x="117" y="128"/>
                    <a:pt x="117" y="128"/>
                    <a:pt x="117" y="128"/>
                  </a:cubicBezTo>
                  <a:cubicBezTo>
                    <a:pt x="123" y="128"/>
                    <a:pt x="128" y="123"/>
                    <a:pt x="128" y="117"/>
                  </a:cubicBezTo>
                  <a:cubicBezTo>
                    <a:pt x="128" y="23"/>
                    <a:pt x="128" y="23"/>
                    <a:pt x="128" y="23"/>
                  </a:cubicBezTo>
                  <a:cubicBezTo>
                    <a:pt x="128" y="17"/>
                    <a:pt x="123" y="12"/>
                    <a:pt x="117" y="12"/>
                  </a:cubicBezTo>
                  <a:close/>
                  <a:moveTo>
                    <a:pt x="120" y="117"/>
                  </a:moveTo>
                  <a:cubicBezTo>
                    <a:pt x="120" y="119"/>
                    <a:pt x="119" y="120"/>
                    <a:pt x="117" y="120"/>
                  </a:cubicBezTo>
                  <a:cubicBezTo>
                    <a:pt x="11" y="120"/>
                    <a:pt x="11" y="120"/>
                    <a:pt x="11" y="120"/>
                  </a:cubicBezTo>
                  <a:cubicBezTo>
                    <a:pt x="9" y="120"/>
                    <a:pt x="8" y="119"/>
                    <a:pt x="8" y="117"/>
                  </a:cubicBezTo>
                  <a:cubicBezTo>
                    <a:pt x="8" y="23"/>
                    <a:pt x="8" y="23"/>
                    <a:pt x="8" y="23"/>
                  </a:cubicBezTo>
                  <a:cubicBezTo>
                    <a:pt x="8" y="21"/>
                    <a:pt x="9" y="20"/>
                    <a:pt x="11" y="20"/>
                  </a:cubicBezTo>
                  <a:cubicBezTo>
                    <a:pt x="28" y="20"/>
                    <a:pt x="28" y="20"/>
                    <a:pt x="28" y="20"/>
                  </a:cubicBezTo>
                  <a:cubicBezTo>
                    <a:pt x="28" y="28"/>
                    <a:pt x="28" y="28"/>
                    <a:pt x="28" y="28"/>
                  </a:cubicBezTo>
                  <a:cubicBezTo>
                    <a:pt x="28" y="30"/>
                    <a:pt x="30" y="32"/>
                    <a:pt x="32" y="32"/>
                  </a:cubicBezTo>
                  <a:cubicBezTo>
                    <a:pt x="34" y="32"/>
                    <a:pt x="36" y="30"/>
                    <a:pt x="36" y="28"/>
                  </a:cubicBezTo>
                  <a:cubicBezTo>
                    <a:pt x="36" y="20"/>
                    <a:pt x="36" y="20"/>
                    <a:pt x="36" y="20"/>
                  </a:cubicBezTo>
                  <a:cubicBezTo>
                    <a:pt x="60" y="20"/>
                    <a:pt x="60" y="20"/>
                    <a:pt x="60" y="20"/>
                  </a:cubicBezTo>
                  <a:cubicBezTo>
                    <a:pt x="60" y="28"/>
                    <a:pt x="60" y="28"/>
                    <a:pt x="60" y="28"/>
                  </a:cubicBezTo>
                  <a:cubicBezTo>
                    <a:pt x="60" y="30"/>
                    <a:pt x="62" y="32"/>
                    <a:pt x="64" y="32"/>
                  </a:cubicBezTo>
                  <a:cubicBezTo>
                    <a:pt x="66" y="32"/>
                    <a:pt x="68" y="30"/>
                    <a:pt x="68" y="28"/>
                  </a:cubicBezTo>
                  <a:cubicBezTo>
                    <a:pt x="68" y="20"/>
                    <a:pt x="68" y="20"/>
                    <a:pt x="68" y="20"/>
                  </a:cubicBezTo>
                  <a:cubicBezTo>
                    <a:pt x="92" y="20"/>
                    <a:pt x="92" y="20"/>
                    <a:pt x="92" y="20"/>
                  </a:cubicBezTo>
                  <a:cubicBezTo>
                    <a:pt x="92" y="28"/>
                    <a:pt x="92" y="28"/>
                    <a:pt x="92" y="28"/>
                  </a:cubicBezTo>
                  <a:cubicBezTo>
                    <a:pt x="92" y="30"/>
                    <a:pt x="94" y="32"/>
                    <a:pt x="96" y="32"/>
                  </a:cubicBezTo>
                  <a:cubicBezTo>
                    <a:pt x="98" y="32"/>
                    <a:pt x="100" y="30"/>
                    <a:pt x="100" y="28"/>
                  </a:cubicBezTo>
                  <a:cubicBezTo>
                    <a:pt x="100" y="20"/>
                    <a:pt x="100" y="20"/>
                    <a:pt x="100" y="20"/>
                  </a:cubicBezTo>
                  <a:cubicBezTo>
                    <a:pt x="117" y="20"/>
                    <a:pt x="117" y="20"/>
                    <a:pt x="117" y="20"/>
                  </a:cubicBezTo>
                  <a:cubicBezTo>
                    <a:pt x="119" y="20"/>
                    <a:pt x="120" y="21"/>
                    <a:pt x="120" y="23"/>
                  </a:cubicBezTo>
                  <a:lnTo>
                    <a:pt x="120" y="117"/>
                  </a:lnTo>
                  <a:close/>
                </a:path>
              </a:pathLst>
            </a:custGeom>
            <a:grpFill/>
            <a:ln w="9525">
              <a:solidFill>
                <a:srgbClr val="C00000"/>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69" name="Rectangle 20"/>
            <p:cNvSpPr>
              <a:spLocks noChangeArrowheads="1"/>
            </p:cNvSpPr>
            <p:nvPr/>
          </p:nvSpPr>
          <p:spPr bwMode="auto">
            <a:xfrm>
              <a:off x="1724386" y="6091657"/>
              <a:ext cx="50168" cy="36966"/>
            </a:xfrm>
            <a:prstGeom prst="rect">
              <a:avLst/>
            </a:prstGeom>
            <a:grpFill/>
            <a:ln w="9525">
              <a:solidFill>
                <a:srgbClr val="C00000"/>
              </a:solidFill>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70" name="Rectangle 21"/>
            <p:cNvSpPr>
              <a:spLocks noChangeArrowheads="1"/>
            </p:cNvSpPr>
            <p:nvPr/>
          </p:nvSpPr>
          <p:spPr bwMode="auto">
            <a:xfrm>
              <a:off x="1724386" y="6153707"/>
              <a:ext cx="50168" cy="36966"/>
            </a:xfrm>
            <a:prstGeom prst="rect">
              <a:avLst/>
            </a:prstGeom>
            <a:grpFill/>
            <a:ln w="9525">
              <a:solidFill>
                <a:srgbClr val="C00000"/>
              </a:solidFill>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71" name="Rectangle 22"/>
            <p:cNvSpPr>
              <a:spLocks noChangeArrowheads="1"/>
            </p:cNvSpPr>
            <p:nvPr/>
          </p:nvSpPr>
          <p:spPr bwMode="auto">
            <a:xfrm>
              <a:off x="1724386" y="6215757"/>
              <a:ext cx="50168" cy="38287"/>
            </a:xfrm>
            <a:prstGeom prst="rect">
              <a:avLst/>
            </a:prstGeom>
            <a:grpFill/>
            <a:ln w="9525">
              <a:solidFill>
                <a:srgbClr val="C00000"/>
              </a:solidFill>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72" name="Rectangle 23"/>
            <p:cNvSpPr>
              <a:spLocks noChangeArrowheads="1"/>
            </p:cNvSpPr>
            <p:nvPr/>
          </p:nvSpPr>
          <p:spPr bwMode="auto">
            <a:xfrm>
              <a:off x="1811520" y="6215757"/>
              <a:ext cx="50168" cy="38287"/>
            </a:xfrm>
            <a:prstGeom prst="rect">
              <a:avLst/>
            </a:prstGeom>
            <a:grpFill/>
            <a:ln w="9525">
              <a:solidFill>
                <a:srgbClr val="C00000"/>
              </a:solidFill>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74" name="Rectangle 24"/>
            <p:cNvSpPr>
              <a:spLocks noChangeArrowheads="1"/>
            </p:cNvSpPr>
            <p:nvPr/>
          </p:nvSpPr>
          <p:spPr bwMode="auto">
            <a:xfrm>
              <a:off x="1811520" y="6153707"/>
              <a:ext cx="50168" cy="36966"/>
            </a:xfrm>
            <a:prstGeom prst="rect">
              <a:avLst/>
            </a:prstGeom>
            <a:grpFill/>
            <a:ln w="9525">
              <a:solidFill>
                <a:srgbClr val="C00000"/>
              </a:solidFill>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75" name="Rectangle 25"/>
            <p:cNvSpPr>
              <a:spLocks noChangeArrowheads="1"/>
            </p:cNvSpPr>
            <p:nvPr/>
          </p:nvSpPr>
          <p:spPr bwMode="auto">
            <a:xfrm>
              <a:off x="1811520" y="6091657"/>
              <a:ext cx="50168" cy="36966"/>
            </a:xfrm>
            <a:prstGeom prst="rect">
              <a:avLst/>
            </a:prstGeom>
            <a:grpFill/>
            <a:ln w="9525">
              <a:solidFill>
                <a:srgbClr val="C00000"/>
              </a:solidFill>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78" name="Rectangle 26"/>
            <p:cNvSpPr>
              <a:spLocks noChangeArrowheads="1"/>
            </p:cNvSpPr>
            <p:nvPr/>
          </p:nvSpPr>
          <p:spPr bwMode="auto">
            <a:xfrm>
              <a:off x="1899975" y="6215757"/>
              <a:ext cx="50168" cy="38287"/>
            </a:xfrm>
            <a:prstGeom prst="rect">
              <a:avLst/>
            </a:prstGeom>
            <a:grpFill/>
            <a:ln w="9525">
              <a:solidFill>
                <a:srgbClr val="C00000"/>
              </a:solidFill>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80" name="Rectangle 27"/>
            <p:cNvSpPr>
              <a:spLocks noChangeArrowheads="1"/>
            </p:cNvSpPr>
            <p:nvPr/>
          </p:nvSpPr>
          <p:spPr bwMode="auto">
            <a:xfrm>
              <a:off x="1899975" y="6153707"/>
              <a:ext cx="50168" cy="36966"/>
            </a:xfrm>
            <a:prstGeom prst="rect">
              <a:avLst/>
            </a:prstGeom>
            <a:grpFill/>
            <a:ln w="9525">
              <a:solidFill>
                <a:srgbClr val="C00000"/>
              </a:solidFill>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81" name="Rectangle 28"/>
            <p:cNvSpPr>
              <a:spLocks noChangeArrowheads="1"/>
            </p:cNvSpPr>
            <p:nvPr/>
          </p:nvSpPr>
          <p:spPr bwMode="auto">
            <a:xfrm>
              <a:off x="1899975" y="6091657"/>
              <a:ext cx="50168" cy="36966"/>
            </a:xfrm>
            <a:prstGeom prst="rect">
              <a:avLst/>
            </a:prstGeom>
            <a:grpFill/>
            <a:ln w="9525">
              <a:solidFill>
                <a:srgbClr val="C00000"/>
              </a:solidFill>
              <a:miter lim="800000"/>
              <a:headEnd/>
              <a:tailEnd/>
            </a:ln>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40138667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22" presetClass="entr" presetSubtype="8"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left)">
                                      <p:cBhvr>
                                        <p:cTn id="17" dur="500"/>
                                        <p:tgtEl>
                                          <p:spTgt spid="77"/>
                                        </p:tgtEl>
                                      </p:cBhvr>
                                    </p:animEffect>
                                  </p:childTnLst>
                                </p:cTn>
                              </p:par>
                              <p:par>
                                <p:cTn id="18" presetID="22" presetClass="entr" presetSubtype="8" fill="hold" nodeType="with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wipe(left)">
                                      <p:cBhvr>
                                        <p:cTn id="20" dur="500"/>
                                        <p:tgtEl>
                                          <p:spTgt spid="79"/>
                                        </p:tgtEl>
                                      </p:cBhvr>
                                    </p:animEffect>
                                  </p:childTnLst>
                                </p:cTn>
                              </p:par>
                              <p:par>
                                <p:cTn id="21" presetID="22" presetClass="entr" presetSubtype="8"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par>
                                <p:cTn id="24" presetID="53" presetClass="entr" presetSubtype="16" fill="hold" nodeType="with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22" presetClass="entr" presetSubtype="8"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22" presetClass="entr" presetSubtype="8"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22" presetClass="entr" presetSubtype="8"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par>
                                <p:cTn id="54" presetID="22" presetClass="entr" presetSubtype="8"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par>
                                <p:cTn id="57" presetID="22" presetClass="entr" presetSubtype="8"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left)">
                                      <p:cBhvr>
                                        <p:cTn id="59" dur="500"/>
                                        <p:tgtEl>
                                          <p:spTgt spid="47"/>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53" presetClass="entr" presetSubtype="16"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 calcmode="lin" valueType="num">
                                      <p:cBhvr>
                                        <p:cTn id="69" dur="500" fill="hold"/>
                                        <p:tgtEl>
                                          <p:spTgt spid="56"/>
                                        </p:tgtEl>
                                        <p:attrNameLst>
                                          <p:attrName>ppt_w</p:attrName>
                                        </p:attrNameLst>
                                      </p:cBhvr>
                                      <p:tavLst>
                                        <p:tav tm="0">
                                          <p:val>
                                            <p:fltVal val="0"/>
                                          </p:val>
                                        </p:tav>
                                        <p:tav tm="100000">
                                          <p:val>
                                            <p:strVal val="#ppt_w"/>
                                          </p:val>
                                        </p:tav>
                                      </p:tavLst>
                                    </p:anim>
                                    <p:anim calcmode="lin" valueType="num">
                                      <p:cBhvr>
                                        <p:cTn id="70" dur="500" fill="hold"/>
                                        <p:tgtEl>
                                          <p:spTgt spid="56"/>
                                        </p:tgtEl>
                                        <p:attrNameLst>
                                          <p:attrName>ppt_h</p:attrName>
                                        </p:attrNameLst>
                                      </p:cBhvr>
                                      <p:tavLst>
                                        <p:tav tm="0">
                                          <p:val>
                                            <p:fltVal val="0"/>
                                          </p:val>
                                        </p:tav>
                                        <p:tav tm="100000">
                                          <p:val>
                                            <p:strVal val="#ppt_h"/>
                                          </p:val>
                                        </p:tav>
                                      </p:tavLst>
                                    </p:anim>
                                    <p:animEffect transition="in" filter="fade">
                                      <p:cBhvr>
                                        <p:cTn id="71" dur="500"/>
                                        <p:tgtEl>
                                          <p:spTgt spid="56"/>
                                        </p:tgtEl>
                                      </p:cBhvr>
                                    </p:animEffect>
                                  </p:childTnLst>
                                </p:cTn>
                              </p:par>
                              <p:par>
                                <p:cTn id="72" presetID="47" presetClass="entr" presetSubtype="0" fill="hold"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750"/>
                                        <p:tgtEl>
                                          <p:spTgt spid="67"/>
                                        </p:tgtEl>
                                      </p:cBhvr>
                                    </p:animEffect>
                                    <p:anim calcmode="lin" valueType="num">
                                      <p:cBhvr>
                                        <p:cTn id="75" dur="750" fill="hold"/>
                                        <p:tgtEl>
                                          <p:spTgt spid="67"/>
                                        </p:tgtEl>
                                        <p:attrNameLst>
                                          <p:attrName>ppt_x</p:attrName>
                                        </p:attrNameLst>
                                      </p:cBhvr>
                                      <p:tavLst>
                                        <p:tav tm="0">
                                          <p:val>
                                            <p:strVal val="#ppt_x"/>
                                          </p:val>
                                        </p:tav>
                                        <p:tav tm="100000">
                                          <p:val>
                                            <p:strVal val="#ppt_x"/>
                                          </p:val>
                                        </p:tav>
                                      </p:tavLst>
                                    </p:anim>
                                    <p:anim calcmode="lin" valueType="num">
                                      <p:cBhvr>
                                        <p:cTn id="76" dur="750" fill="hold"/>
                                        <p:tgtEl>
                                          <p:spTgt spid="67"/>
                                        </p:tgtEl>
                                        <p:attrNameLst>
                                          <p:attrName>ppt_y</p:attrName>
                                        </p:attrNameLst>
                                      </p:cBhvr>
                                      <p:tavLst>
                                        <p:tav tm="0">
                                          <p:val>
                                            <p:strVal val="#ppt_y-.1"/>
                                          </p:val>
                                        </p:tav>
                                        <p:tav tm="100000">
                                          <p:val>
                                            <p:strVal val="#ppt_y"/>
                                          </p:val>
                                        </p:tav>
                                      </p:tavLst>
                                    </p:anim>
                                  </p:childTnLst>
                                </p:cTn>
                              </p:par>
                            </p:childTnLst>
                          </p:cTn>
                        </p:par>
                        <p:par>
                          <p:cTn id="77" fill="hold">
                            <p:stCondLst>
                              <p:cond delay="2250"/>
                            </p:stCondLst>
                            <p:childTnLst>
                              <p:par>
                                <p:cTn id="78" presetID="53" presetClass="entr" presetSubtype="16" fill="hold" nodeType="afterEffect">
                                  <p:stCondLst>
                                    <p:cond delay="0"/>
                                  </p:stCondLst>
                                  <p:childTnLst>
                                    <p:set>
                                      <p:cBhvr>
                                        <p:cTn id="79" dur="1" fill="hold">
                                          <p:stCondLst>
                                            <p:cond delay="0"/>
                                          </p:stCondLst>
                                        </p:cTn>
                                        <p:tgtEl>
                                          <p:spTgt spid="66"/>
                                        </p:tgtEl>
                                        <p:attrNameLst>
                                          <p:attrName>style.visibility</p:attrName>
                                        </p:attrNameLst>
                                      </p:cBhvr>
                                      <p:to>
                                        <p:strVal val="visible"/>
                                      </p:to>
                                    </p:set>
                                    <p:anim calcmode="lin" valueType="num">
                                      <p:cBhvr>
                                        <p:cTn id="80" dur="500" fill="hold"/>
                                        <p:tgtEl>
                                          <p:spTgt spid="66"/>
                                        </p:tgtEl>
                                        <p:attrNameLst>
                                          <p:attrName>ppt_w</p:attrName>
                                        </p:attrNameLst>
                                      </p:cBhvr>
                                      <p:tavLst>
                                        <p:tav tm="0">
                                          <p:val>
                                            <p:fltVal val="0"/>
                                          </p:val>
                                        </p:tav>
                                        <p:tav tm="100000">
                                          <p:val>
                                            <p:strVal val="#ppt_w"/>
                                          </p:val>
                                        </p:tav>
                                      </p:tavLst>
                                    </p:anim>
                                    <p:anim calcmode="lin" valueType="num">
                                      <p:cBhvr>
                                        <p:cTn id="81" dur="500" fill="hold"/>
                                        <p:tgtEl>
                                          <p:spTgt spid="66"/>
                                        </p:tgtEl>
                                        <p:attrNameLst>
                                          <p:attrName>ppt_h</p:attrName>
                                        </p:attrNameLst>
                                      </p:cBhvr>
                                      <p:tavLst>
                                        <p:tav tm="0">
                                          <p:val>
                                            <p:fltVal val="0"/>
                                          </p:val>
                                        </p:tav>
                                        <p:tav tm="100000">
                                          <p:val>
                                            <p:strVal val="#ppt_h"/>
                                          </p:val>
                                        </p:tav>
                                      </p:tavLst>
                                    </p:anim>
                                    <p:animEffect transition="in" filter="fade">
                                      <p:cBhvr>
                                        <p:cTn id="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9" grpId="0"/>
      <p:bldP spid="34" grpId="0"/>
      <p:bldP spid="46" grpId="0"/>
      <p:bldP spid="76" grpId="0"/>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B114BB-8AB0-417D-893A-988C921FA075}" type="slidenum">
              <a:rPr lang="id-ID" smtClean="0"/>
              <a:pPr/>
              <a:t>7</a:t>
            </a:fld>
            <a:endParaRPr lang="id-ID" dirty="0"/>
          </a:p>
        </p:txBody>
      </p:sp>
      <p:sp>
        <p:nvSpPr>
          <p:cNvPr id="4" name="Title 3"/>
          <p:cNvSpPr>
            <a:spLocks noGrp="1"/>
          </p:cNvSpPr>
          <p:nvPr>
            <p:ph type="title"/>
          </p:nvPr>
        </p:nvSpPr>
        <p:spPr>
          <a:xfrm>
            <a:off x="2401747" y="234844"/>
            <a:ext cx="7234177" cy="764482"/>
          </a:xfrm>
        </p:spPr>
        <p:txBody>
          <a:bodyPr/>
          <a:lstStyle/>
          <a:p>
            <a:r>
              <a:rPr lang="lv-LV" dirty="0">
                <a:latin typeface="+mn-lt"/>
              </a:rPr>
              <a:t>Rail Baltica realizēšanas principi Latvijā </a:t>
            </a:r>
          </a:p>
        </p:txBody>
      </p:sp>
      <p:graphicFrame>
        <p:nvGraphicFramePr>
          <p:cNvPr id="6" name="Diagram 5"/>
          <p:cNvGraphicFramePr/>
          <p:nvPr>
            <p:extLst>
              <p:ext uri="{D42A27DB-BD31-4B8C-83A1-F6EECF244321}">
                <p14:modId xmlns:p14="http://schemas.microsoft.com/office/powerpoint/2010/main" val="4099917240"/>
              </p:ext>
            </p:extLst>
          </p:nvPr>
        </p:nvGraphicFramePr>
        <p:xfrm>
          <a:off x="4155311" y="759858"/>
          <a:ext cx="7128864" cy="5895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txBox="1">
            <a:spLocks/>
          </p:cNvSpPr>
          <p:nvPr/>
        </p:nvSpPr>
        <p:spPr>
          <a:xfrm>
            <a:off x="1250065" y="1233335"/>
            <a:ext cx="3877548" cy="5351550"/>
          </a:xfrm>
          <a:prstGeom prst="rect">
            <a:avLst/>
          </a:prstGeom>
          <a:ln>
            <a:noFill/>
          </a:ln>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87313" indent="-87313">
              <a:buClr>
                <a:srgbClr val="AD0101"/>
              </a:buClr>
            </a:pPr>
            <a:r>
              <a:rPr lang="lv-LV" sz="2800" dirty="0">
                <a:solidFill>
                  <a:schemeClr val="tx1"/>
                </a:solidFill>
              </a:rPr>
              <a:t>Vienoti </a:t>
            </a:r>
          </a:p>
          <a:p>
            <a:pPr marL="0" indent="0">
              <a:buClr>
                <a:srgbClr val="AD0101"/>
              </a:buClr>
              <a:buNone/>
            </a:pPr>
            <a:endParaRPr lang="lv-LV" sz="2800" dirty="0">
              <a:solidFill>
                <a:schemeClr val="tx1"/>
              </a:solidFill>
            </a:endParaRPr>
          </a:p>
          <a:p>
            <a:pPr marL="87313" indent="-87313">
              <a:buClr>
                <a:srgbClr val="AD0101"/>
              </a:buClr>
            </a:pPr>
            <a:r>
              <a:rPr lang="lv-LV" sz="2800" dirty="0">
                <a:solidFill>
                  <a:schemeClr val="tx1"/>
                </a:solidFill>
              </a:rPr>
              <a:t>Atklāti</a:t>
            </a:r>
          </a:p>
          <a:p>
            <a:pPr marL="0" indent="0">
              <a:buClr>
                <a:srgbClr val="AD0101"/>
              </a:buClr>
              <a:buNone/>
            </a:pPr>
            <a:endParaRPr lang="lv-LV" sz="2800" dirty="0">
              <a:solidFill>
                <a:schemeClr val="tx1"/>
              </a:solidFill>
            </a:endParaRPr>
          </a:p>
          <a:p>
            <a:pPr marL="87313" indent="-87313">
              <a:buClr>
                <a:srgbClr val="AD0101"/>
              </a:buClr>
            </a:pPr>
            <a:r>
              <a:rPr lang="lv-LV" sz="2800" dirty="0">
                <a:solidFill>
                  <a:schemeClr val="tx1"/>
                </a:solidFill>
              </a:rPr>
              <a:t>Profesionāli </a:t>
            </a:r>
          </a:p>
          <a:p>
            <a:pPr marL="87313" indent="-87313">
              <a:buClr>
                <a:srgbClr val="AD0101"/>
              </a:buClr>
            </a:pPr>
            <a:endParaRPr lang="lv-LV" sz="2800" dirty="0">
              <a:solidFill>
                <a:schemeClr val="tx1"/>
              </a:solidFill>
            </a:endParaRPr>
          </a:p>
          <a:p>
            <a:pPr marL="87313" indent="-87313">
              <a:buClr>
                <a:srgbClr val="AD0101"/>
              </a:buClr>
            </a:pPr>
            <a:r>
              <a:rPr lang="lv-LV" sz="2800" dirty="0">
                <a:solidFill>
                  <a:schemeClr val="tx1"/>
                </a:solidFill>
              </a:rPr>
              <a:t>Atbildīgi</a:t>
            </a:r>
          </a:p>
          <a:p>
            <a:pPr marL="87313" indent="-87313">
              <a:buClr>
                <a:srgbClr val="AD0101"/>
              </a:buClr>
            </a:pPr>
            <a:endParaRPr lang="lv-LV" sz="2800" dirty="0">
              <a:solidFill>
                <a:schemeClr val="tx1"/>
              </a:solidFill>
            </a:endParaRPr>
          </a:p>
          <a:p>
            <a:pPr marL="87313" indent="-87313">
              <a:buClr>
                <a:srgbClr val="AD0101"/>
              </a:buClr>
            </a:pPr>
            <a:r>
              <a:rPr lang="lv-LV" sz="2800" dirty="0">
                <a:solidFill>
                  <a:schemeClr val="tx1"/>
                </a:solidFill>
              </a:rPr>
              <a:t>Secīgi</a:t>
            </a:r>
          </a:p>
          <a:p>
            <a:pPr marL="87313" indent="-87313">
              <a:buClr>
                <a:srgbClr val="AD0101"/>
              </a:buClr>
            </a:pPr>
            <a:endParaRPr lang="lv-LV" sz="2800" dirty="0">
              <a:solidFill>
                <a:schemeClr val="tx1"/>
              </a:solidFill>
            </a:endParaRPr>
          </a:p>
          <a:p>
            <a:pPr marL="87313" indent="-87313">
              <a:buClr>
                <a:srgbClr val="AD0101"/>
              </a:buClr>
            </a:pPr>
            <a:r>
              <a:rPr lang="lv-LV" sz="2800" dirty="0">
                <a:solidFill>
                  <a:schemeClr val="tx1"/>
                </a:solidFill>
              </a:rPr>
              <a:t>Sadarbībā</a:t>
            </a:r>
            <a:endParaRPr lang="en-US" sz="1800" dirty="0">
              <a:solidFill>
                <a:schemeClr val="tx1"/>
              </a:solidFill>
            </a:endParaRPr>
          </a:p>
          <a:p>
            <a:pPr marL="320040" lvl="1" indent="0">
              <a:buClr>
                <a:srgbClr val="AD0101"/>
              </a:buClr>
              <a:buNone/>
            </a:pPr>
            <a:endParaRPr lang="en-US" sz="1600" dirty="0">
              <a:solidFill>
                <a:schemeClr val="tx1"/>
              </a:solidFill>
            </a:endParaRPr>
          </a:p>
        </p:txBody>
      </p:sp>
    </p:spTree>
    <p:extLst>
      <p:ext uri="{BB962C8B-B14F-4D97-AF65-F5344CB8AC3E}">
        <p14:creationId xmlns:p14="http://schemas.microsoft.com/office/powerpoint/2010/main" val="192015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0329" y="3526272"/>
            <a:ext cx="3251596" cy="317992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2B114BB-8AB0-417D-893A-988C921FA075}" type="slidenum">
              <a:rPr lang="id-ID" smtClean="0">
                <a:solidFill>
                  <a:srgbClr val="FFFFFF"/>
                </a:solidFill>
              </a:rPr>
              <a:pPr/>
              <a:t>8</a:t>
            </a:fld>
            <a:endParaRPr lang="id-ID" dirty="0">
              <a:solidFill>
                <a:srgbClr val="FFFFFF"/>
              </a:solidFill>
            </a:endParaRPr>
          </a:p>
        </p:txBody>
      </p:sp>
      <p:sp>
        <p:nvSpPr>
          <p:cNvPr id="3" name="Date Placeholder 2"/>
          <p:cNvSpPr>
            <a:spLocks noGrp="1"/>
          </p:cNvSpPr>
          <p:nvPr>
            <p:ph type="dt" sz="half" idx="11"/>
          </p:nvPr>
        </p:nvSpPr>
        <p:spPr/>
        <p:txBody>
          <a:bodyPr/>
          <a:lstStyle/>
          <a:p>
            <a:r>
              <a:rPr lang="lv-LV" dirty="0">
                <a:solidFill>
                  <a:srgbClr val="0A0A0A">
                    <a:tint val="75000"/>
                  </a:srgbClr>
                </a:solidFill>
              </a:rPr>
              <a:t>10.10.2016.</a:t>
            </a:r>
          </a:p>
        </p:txBody>
      </p:sp>
      <p:sp>
        <p:nvSpPr>
          <p:cNvPr id="4" name="Title 3"/>
          <p:cNvSpPr>
            <a:spLocks noGrp="1"/>
          </p:cNvSpPr>
          <p:nvPr>
            <p:ph type="title"/>
          </p:nvPr>
        </p:nvSpPr>
        <p:spPr>
          <a:xfrm>
            <a:off x="4078984" y="112757"/>
            <a:ext cx="5794745" cy="764482"/>
          </a:xfrm>
        </p:spPr>
        <p:txBody>
          <a:bodyPr/>
          <a:lstStyle/>
          <a:p>
            <a:pPr algn="l"/>
            <a:r>
              <a:rPr lang="lv-LV" dirty="0">
                <a:latin typeface="+mn-lt"/>
              </a:rPr>
              <a:t>Paveiktais 2016. gadā</a:t>
            </a:r>
            <a:br>
              <a:rPr lang="lv-LV" dirty="0">
                <a:latin typeface="+mn-lt"/>
              </a:rPr>
            </a:br>
            <a:r>
              <a:rPr lang="lv-LV" b="0" dirty="0">
                <a:solidFill>
                  <a:schemeClr val="bg1">
                    <a:lumMod val="50000"/>
                  </a:schemeClr>
                </a:solidFill>
                <a:latin typeface="+mn-lt"/>
              </a:rPr>
              <a:t>Plānošana</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151" y="776708"/>
            <a:ext cx="3187700" cy="587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4146549" y="1009650"/>
            <a:ext cx="4071505" cy="5351550"/>
          </a:xfrm>
          <a:prstGeom prst="rect">
            <a:avLst/>
          </a:prstGeom>
          <a:ln>
            <a:solidFill>
              <a:schemeClr val="accent1"/>
            </a:solidFill>
          </a:ln>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87313" indent="-87313">
              <a:buClr>
                <a:srgbClr val="AD0101"/>
              </a:buClr>
            </a:pPr>
            <a:r>
              <a:rPr lang="en-US" sz="1800" dirty="0">
                <a:solidFill>
                  <a:schemeClr val="tx1"/>
                </a:solidFill>
              </a:rPr>
              <a:t>2014. – 2016.</a:t>
            </a:r>
          </a:p>
          <a:p>
            <a:pPr marL="0" indent="0">
              <a:buClr>
                <a:srgbClr val="AD0101"/>
              </a:buClr>
              <a:buNone/>
            </a:pPr>
            <a:endParaRPr lang="en-US" sz="1800" dirty="0">
              <a:solidFill>
                <a:schemeClr val="tx1"/>
              </a:solidFill>
            </a:endParaRPr>
          </a:p>
          <a:p>
            <a:pPr marL="87313" indent="-87313">
              <a:buClr>
                <a:srgbClr val="AD0101"/>
              </a:buClr>
            </a:pPr>
            <a:r>
              <a:rPr lang="lv-LV" sz="1800" dirty="0">
                <a:solidFill>
                  <a:schemeClr val="tx1"/>
                </a:solidFill>
              </a:rPr>
              <a:t>2016.gada augustā Ministru kabinets pieņem lēmumu par Rail Baltica trases novietojumu Latvijā</a:t>
            </a:r>
            <a:endParaRPr lang="en-US" sz="1800" dirty="0">
              <a:solidFill>
                <a:schemeClr val="tx1"/>
              </a:solidFill>
            </a:endParaRPr>
          </a:p>
          <a:p>
            <a:pPr marL="0" indent="0">
              <a:buClr>
                <a:srgbClr val="AD0101"/>
              </a:buClr>
              <a:buNone/>
            </a:pPr>
            <a:endParaRPr lang="en-US" sz="1800" dirty="0">
              <a:solidFill>
                <a:schemeClr val="tx1"/>
              </a:solidFill>
            </a:endParaRPr>
          </a:p>
          <a:p>
            <a:pPr marL="87313" indent="-87313">
              <a:buClr>
                <a:srgbClr val="AD0101"/>
              </a:buClr>
            </a:pPr>
            <a:r>
              <a:rPr lang="en-US" sz="1800" dirty="0">
                <a:solidFill>
                  <a:schemeClr val="tx1"/>
                </a:solidFill>
              </a:rPr>
              <a:t>Rail Baltica </a:t>
            </a:r>
            <a:r>
              <a:rPr lang="lv-LV" sz="1800" dirty="0">
                <a:solidFill>
                  <a:schemeClr val="tx1"/>
                </a:solidFill>
              </a:rPr>
              <a:t>trases garums ir 264 km, tā šķērso 15 pašvaldības</a:t>
            </a:r>
          </a:p>
          <a:p>
            <a:pPr marL="0" indent="0">
              <a:buClr>
                <a:srgbClr val="AD0101"/>
              </a:buClr>
              <a:buNone/>
            </a:pPr>
            <a:endParaRPr lang="en-US" sz="1800" dirty="0">
              <a:solidFill>
                <a:schemeClr val="tx1"/>
              </a:solidFill>
            </a:endParaRPr>
          </a:p>
          <a:p>
            <a:pPr marL="87313" indent="-87313">
              <a:buClr>
                <a:srgbClr val="AD0101"/>
              </a:buClr>
            </a:pPr>
            <a:r>
              <a:rPr lang="lv-LV" sz="1800" dirty="0">
                <a:solidFill>
                  <a:schemeClr val="tx1"/>
                </a:solidFill>
              </a:rPr>
              <a:t>Plašākais un demokrātiskākais Ietekmes no vides novērtēšanas process Latvijā, Iesaistoties</a:t>
            </a:r>
            <a:r>
              <a:rPr lang="en-US" sz="1800" dirty="0">
                <a:solidFill>
                  <a:schemeClr val="tx1"/>
                </a:solidFill>
              </a:rPr>
              <a:t>:</a:t>
            </a:r>
          </a:p>
          <a:p>
            <a:pPr marL="407353" lvl="1" indent="-87313">
              <a:buClr>
                <a:srgbClr val="AD0101"/>
              </a:buClr>
            </a:pPr>
            <a:r>
              <a:rPr lang="en-US" sz="1800" dirty="0">
                <a:solidFill>
                  <a:schemeClr val="tx1"/>
                </a:solidFill>
              </a:rPr>
              <a:t>15 </a:t>
            </a:r>
            <a:r>
              <a:rPr lang="lv-LV" sz="1800" dirty="0">
                <a:solidFill>
                  <a:schemeClr val="tx1"/>
                </a:solidFill>
              </a:rPr>
              <a:t>pašvaldībām</a:t>
            </a:r>
            <a:endParaRPr lang="en-US" sz="1800" dirty="0">
              <a:solidFill>
                <a:schemeClr val="tx1"/>
              </a:solidFill>
            </a:endParaRPr>
          </a:p>
          <a:p>
            <a:pPr marL="407353" lvl="1" indent="-87313">
              <a:buClr>
                <a:srgbClr val="AD0101"/>
              </a:buClr>
            </a:pPr>
            <a:r>
              <a:rPr lang="en-US" sz="1800" dirty="0">
                <a:solidFill>
                  <a:schemeClr val="tx1"/>
                </a:solidFill>
              </a:rPr>
              <a:t>35 </a:t>
            </a:r>
            <a:r>
              <a:rPr lang="lv-LV" sz="1800" dirty="0">
                <a:solidFill>
                  <a:schemeClr val="tx1"/>
                </a:solidFill>
              </a:rPr>
              <a:t>institūcijām</a:t>
            </a:r>
            <a:endParaRPr lang="en-US" sz="1800" dirty="0">
              <a:solidFill>
                <a:schemeClr val="tx1"/>
              </a:solidFill>
            </a:endParaRPr>
          </a:p>
          <a:p>
            <a:pPr marL="407353" lvl="1" indent="-87313">
              <a:buClr>
                <a:srgbClr val="AD0101"/>
              </a:buClr>
            </a:pPr>
            <a:r>
              <a:rPr lang="lv-LV" sz="1800" dirty="0">
                <a:solidFill>
                  <a:schemeClr val="tx1"/>
                </a:solidFill>
              </a:rPr>
              <a:t>Vairāk par 5000 iedzīvotājiem</a:t>
            </a:r>
            <a:endParaRPr lang="en-US" sz="1800" dirty="0">
              <a:solidFill>
                <a:schemeClr val="tx1"/>
              </a:solidFill>
            </a:endParaRPr>
          </a:p>
          <a:p>
            <a:pPr marL="320040" lvl="1" indent="0">
              <a:buClr>
                <a:srgbClr val="AD0101"/>
              </a:buClr>
              <a:buNone/>
            </a:pPr>
            <a:endParaRPr lang="en-US" sz="1600" dirty="0">
              <a:solidFill>
                <a:schemeClr val="tx1"/>
              </a:solidFill>
            </a:endParaRPr>
          </a:p>
        </p:txBody>
      </p:sp>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5837" y="2008756"/>
            <a:ext cx="3114663" cy="271317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1199" y="877239"/>
            <a:ext cx="3244851" cy="208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5336" y="877239"/>
            <a:ext cx="3403860" cy="577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7541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a:xfrm>
            <a:off x="615355" y="6348099"/>
            <a:ext cx="4032843" cy="365125"/>
          </a:xfrm>
        </p:spPr>
        <p:txBody>
          <a:bodyPr/>
          <a:lstStyle/>
          <a:p>
            <a:r>
              <a:rPr lang="lv-LV" sz="1400" b="1" dirty="0">
                <a:solidFill>
                  <a:srgbClr val="0A0A0A">
                    <a:tint val="75000"/>
                  </a:srgbClr>
                </a:solidFill>
                <a:latin typeface="+mn-lt"/>
              </a:rPr>
              <a:t>www.edzl.lv/metu-konkurss</a:t>
            </a:r>
          </a:p>
        </p:txBody>
      </p:sp>
      <p:sp>
        <p:nvSpPr>
          <p:cNvPr id="4" name="Title 3"/>
          <p:cNvSpPr>
            <a:spLocks noGrp="1"/>
          </p:cNvSpPr>
          <p:nvPr>
            <p:ph type="title"/>
          </p:nvPr>
        </p:nvSpPr>
        <p:spPr>
          <a:xfrm>
            <a:off x="2117426" y="254309"/>
            <a:ext cx="9670021" cy="775837"/>
          </a:xfrm>
        </p:spPr>
        <p:txBody>
          <a:bodyPr/>
          <a:lstStyle/>
          <a:p>
            <a:pPr algn="l"/>
            <a:r>
              <a:rPr lang="lv-LV" dirty="0">
                <a:latin typeface="+mn-lt"/>
              </a:rPr>
              <a:t>Paveiktais 2016.gadā</a:t>
            </a:r>
            <a:r>
              <a:rPr lang="lv-LV" b="0" dirty="0">
                <a:latin typeface="+mn-lt"/>
              </a:rPr>
              <a:t/>
            </a:r>
            <a:br>
              <a:rPr lang="lv-LV" b="0" dirty="0">
                <a:latin typeface="+mn-lt"/>
              </a:rPr>
            </a:br>
            <a:r>
              <a:rPr lang="lv-LV" sz="2400" b="0" dirty="0">
                <a:solidFill>
                  <a:schemeClr val="bg2">
                    <a:lumMod val="50000"/>
                  </a:schemeClr>
                </a:solidFill>
                <a:latin typeface="+mn-lt"/>
              </a:rPr>
              <a:t>Metu konkurss</a:t>
            </a:r>
          </a:p>
        </p:txBody>
      </p:sp>
      <p:sp>
        <p:nvSpPr>
          <p:cNvPr id="6" name="Rectangle 5"/>
          <p:cNvSpPr/>
          <p:nvPr/>
        </p:nvSpPr>
        <p:spPr>
          <a:xfrm>
            <a:off x="313112" y="1268381"/>
            <a:ext cx="11707091" cy="369332"/>
          </a:xfrm>
          <a:prstGeom prst="rect">
            <a:avLst/>
          </a:prstGeom>
        </p:spPr>
        <p:txBody>
          <a:bodyPr wrap="square">
            <a:spAutoFit/>
          </a:bodyPr>
          <a:lstStyle/>
          <a:p>
            <a:r>
              <a:rPr lang="lv-LV" b="1" dirty="0"/>
              <a:t>Mērķis</a:t>
            </a:r>
            <a:r>
              <a:rPr lang="lv-LV" dirty="0"/>
              <a:t> – iegūt piemērotāko metu Rīgas centrālajam multimodālā sabiedriskā transporta mezglam.</a:t>
            </a:r>
          </a:p>
        </p:txBody>
      </p:sp>
      <p:sp>
        <p:nvSpPr>
          <p:cNvPr id="7" name="Rectangle 6"/>
          <p:cNvSpPr/>
          <p:nvPr/>
        </p:nvSpPr>
        <p:spPr>
          <a:xfrm>
            <a:off x="313111" y="1655815"/>
            <a:ext cx="11707091" cy="369332"/>
          </a:xfrm>
          <a:prstGeom prst="rect">
            <a:avLst/>
          </a:prstGeom>
        </p:spPr>
        <p:txBody>
          <a:bodyPr wrap="square">
            <a:spAutoFit/>
          </a:bodyPr>
          <a:lstStyle/>
          <a:p>
            <a:r>
              <a:rPr lang="lv-LV" dirty="0"/>
              <a:t>Konkursā saņemti 15 darbi, kurus izvērtēja tehniskā komisija un neatkarīga starptautiska žūrija.</a:t>
            </a:r>
          </a:p>
        </p:txBody>
      </p:sp>
      <p:sp>
        <p:nvSpPr>
          <p:cNvPr id="8" name="Rectangle 7"/>
          <p:cNvSpPr/>
          <p:nvPr/>
        </p:nvSpPr>
        <p:spPr>
          <a:xfrm>
            <a:off x="237281" y="2153828"/>
            <a:ext cx="4462041" cy="1754326"/>
          </a:xfrm>
          <a:prstGeom prst="rect">
            <a:avLst/>
          </a:prstGeom>
        </p:spPr>
        <p:txBody>
          <a:bodyPr wrap="square">
            <a:spAutoFit/>
          </a:bodyPr>
          <a:lstStyle/>
          <a:p>
            <a:pPr lvl="0"/>
            <a:r>
              <a:rPr lang="lv-LV" b="1" dirty="0">
                <a:solidFill>
                  <a:srgbClr val="0A0A0A"/>
                </a:solidFill>
              </a:rPr>
              <a:t>Vērtēšanas pamatkritēriji:</a:t>
            </a:r>
          </a:p>
          <a:p>
            <a:pPr marL="285750" lvl="0" indent="-285750">
              <a:buFont typeface="Arial" panose="020B0604020202020204" pitchFamily="34" charset="0"/>
              <a:buChar char="•"/>
            </a:pPr>
            <a:r>
              <a:rPr lang="lv-LV" dirty="0">
                <a:solidFill>
                  <a:srgbClr val="0A0A0A"/>
                </a:solidFill>
              </a:rPr>
              <a:t>pilsētbūvnieciskais un arhitektoniskais konkursa objekta risinājums, </a:t>
            </a:r>
          </a:p>
          <a:p>
            <a:pPr marL="285750" lvl="0" indent="-285750">
              <a:buFont typeface="Arial" panose="020B0604020202020204" pitchFamily="34" charset="0"/>
              <a:buChar char="•"/>
            </a:pPr>
            <a:r>
              <a:rPr lang="lv-LV" dirty="0">
                <a:solidFill>
                  <a:srgbClr val="0A0A0A"/>
                </a:solidFill>
              </a:rPr>
              <a:t>konkursa objekta funkcionalitāte, mobilitāte, pieejamība;</a:t>
            </a:r>
          </a:p>
          <a:p>
            <a:pPr marL="285750" lvl="0" indent="-285750">
              <a:buFont typeface="Arial" panose="020B0604020202020204" pitchFamily="34" charset="0"/>
              <a:buChar char="•"/>
            </a:pPr>
            <a:r>
              <a:rPr lang="lv-LV" dirty="0" smtClean="0">
                <a:solidFill>
                  <a:srgbClr val="0A0A0A"/>
                </a:solidFill>
              </a:rPr>
              <a:t>būvdarbu </a:t>
            </a:r>
            <a:r>
              <a:rPr lang="lv-LV" dirty="0">
                <a:solidFill>
                  <a:srgbClr val="0A0A0A"/>
                </a:solidFill>
              </a:rPr>
              <a:t>organizācijas loģistika.</a:t>
            </a:r>
          </a:p>
        </p:txBody>
      </p:sp>
      <p:sp>
        <p:nvSpPr>
          <p:cNvPr id="9" name="Rectangle 8"/>
          <p:cNvSpPr/>
          <p:nvPr/>
        </p:nvSpPr>
        <p:spPr>
          <a:xfrm>
            <a:off x="313111" y="4313834"/>
            <a:ext cx="4335088" cy="1754326"/>
          </a:xfrm>
          <a:prstGeom prst="rect">
            <a:avLst/>
          </a:prstGeom>
        </p:spPr>
        <p:txBody>
          <a:bodyPr wrap="square">
            <a:spAutoFit/>
          </a:bodyPr>
          <a:lstStyle/>
          <a:p>
            <a:pPr lvl="0"/>
            <a:r>
              <a:rPr lang="lv-LV" b="1" dirty="0">
                <a:solidFill>
                  <a:srgbClr val="0A0A0A"/>
                </a:solidFill>
              </a:rPr>
              <a:t>Žūrijas komisijas lēmums:</a:t>
            </a:r>
          </a:p>
          <a:p>
            <a:pPr marL="285750" lvl="0" indent="-285750">
              <a:buFont typeface="Arial" panose="020B0604020202020204" pitchFamily="34" charset="0"/>
              <a:buChar char="•"/>
            </a:pPr>
            <a:r>
              <a:rPr lang="lv-LV" dirty="0">
                <a:solidFill>
                  <a:srgbClr val="0A0A0A"/>
                </a:solidFill>
              </a:rPr>
              <a:t>Piešķirtas 2 otrās vietas;</a:t>
            </a:r>
          </a:p>
          <a:p>
            <a:pPr marL="285750" lvl="0" indent="-285750">
              <a:buFont typeface="Arial" panose="020B0604020202020204" pitchFamily="34" charset="0"/>
              <a:buChar char="•"/>
            </a:pPr>
            <a:r>
              <a:rPr lang="lv-LV" dirty="0">
                <a:solidFill>
                  <a:srgbClr val="0A0A0A"/>
                </a:solidFill>
              </a:rPr>
              <a:t>Speciālā veicināšanas balva par oriģinālāko risinājumu;</a:t>
            </a:r>
          </a:p>
          <a:p>
            <a:pPr marL="285750" lvl="0" indent="-285750">
              <a:buFont typeface="Arial" panose="020B0604020202020204" pitchFamily="34" charset="0"/>
              <a:buChar char="•"/>
            </a:pPr>
            <a:r>
              <a:rPr lang="lv-LV" dirty="0">
                <a:solidFill>
                  <a:srgbClr val="0A0A0A"/>
                </a:solidFill>
              </a:rPr>
              <a:t>Trīs darbiem veicināšanas </a:t>
            </a:r>
            <a:r>
              <a:rPr lang="lv-LV" dirty="0" smtClean="0">
                <a:solidFill>
                  <a:srgbClr val="0A0A0A"/>
                </a:solidFill>
              </a:rPr>
              <a:t>balva</a:t>
            </a:r>
            <a:endParaRPr lang="lv-LV" dirty="0">
              <a:solidFill>
                <a:srgbClr val="0A0A0A"/>
              </a:solidFill>
            </a:endParaRPr>
          </a:p>
          <a:p>
            <a:pPr lvl="0"/>
            <a:endParaRPr lang="lv-LV" dirty="0">
              <a:solidFill>
                <a:srgbClr val="0A0A0A"/>
              </a:solidFill>
            </a:endParaRPr>
          </a:p>
        </p:txBody>
      </p:sp>
      <p:sp>
        <p:nvSpPr>
          <p:cNvPr id="2" name="Slide Number Placeholder 1"/>
          <p:cNvSpPr>
            <a:spLocks noGrp="1"/>
          </p:cNvSpPr>
          <p:nvPr>
            <p:ph type="sldNum" sz="quarter" idx="10"/>
          </p:nvPr>
        </p:nvSpPr>
        <p:spPr/>
        <p:txBody>
          <a:bodyPr/>
          <a:lstStyle/>
          <a:p>
            <a:fld id="{72B114BB-8AB0-417D-893A-988C921FA075}" type="slidenum">
              <a:rPr lang="id-ID" smtClean="0">
                <a:solidFill>
                  <a:srgbClr val="FFFFFF"/>
                </a:solidFill>
              </a:rPr>
              <a:pPr/>
              <a:t>9</a:t>
            </a:fld>
            <a:endParaRPr lang="id-ID" dirty="0">
              <a:solidFill>
                <a:srgbClr val="FFFFFF"/>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063" y="1978979"/>
            <a:ext cx="6911876" cy="4638158"/>
          </a:xfrm>
          <a:prstGeom prst="rect">
            <a:avLst/>
          </a:prstGeom>
        </p:spPr>
      </p:pic>
    </p:spTree>
    <p:extLst>
      <p:ext uri="{BB962C8B-B14F-4D97-AF65-F5344CB8AC3E}">
        <p14:creationId xmlns:p14="http://schemas.microsoft.com/office/powerpoint/2010/main" val="153443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theme/theme1.xml><?xml version="1.0" encoding="utf-8"?>
<a:theme xmlns:a="http://schemas.openxmlformats.org/drawingml/2006/main" name="Office Theme">
  <a:themeElements>
    <a:clrScheme name="EDZL">
      <a:dk1>
        <a:srgbClr val="0A0A0A"/>
      </a:dk1>
      <a:lt1>
        <a:srgbClr val="FFFFFF"/>
      </a:lt1>
      <a:dk2>
        <a:srgbClr val="6C6C6C"/>
      </a:dk2>
      <a:lt2>
        <a:srgbClr val="97999B"/>
      </a:lt2>
      <a:accent1>
        <a:srgbClr val="D22630"/>
      </a:accent1>
      <a:accent2>
        <a:srgbClr val="7F1914"/>
      </a:accent2>
      <a:accent3>
        <a:srgbClr val="EF807A"/>
      </a:accent3>
      <a:accent4>
        <a:srgbClr val="0082B2"/>
      </a:accent4>
      <a:accent5>
        <a:srgbClr val="00BAFF"/>
      </a:accent5>
      <a:accent6>
        <a:srgbClr val="F9CC00"/>
      </a:accent6>
      <a:hlink>
        <a:srgbClr val="0563C1"/>
      </a:hlink>
      <a:folHlink>
        <a:srgbClr val="D22630"/>
      </a:folHlink>
    </a:clrScheme>
    <a:fontScheme name="Custom 2">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DZL">
      <a:dk1>
        <a:srgbClr val="0A0A0A"/>
      </a:dk1>
      <a:lt1>
        <a:srgbClr val="FFFFFF"/>
      </a:lt1>
      <a:dk2>
        <a:srgbClr val="6C6C6C"/>
      </a:dk2>
      <a:lt2>
        <a:srgbClr val="97999B"/>
      </a:lt2>
      <a:accent1>
        <a:srgbClr val="D22630"/>
      </a:accent1>
      <a:accent2>
        <a:srgbClr val="7F1914"/>
      </a:accent2>
      <a:accent3>
        <a:srgbClr val="EF807A"/>
      </a:accent3>
      <a:accent4>
        <a:srgbClr val="0082B2"/>
      </a:accent4>
      <a:accent5>
        <a:srgbClr val="00BAFF"/>
      </a:accent5>
      <a:accent6>
        <a:srgbClr val="F9CC00"/>
      </a:accent6>
      <a:hlink>
        <a:srgbClr val="0563C1"/>
      </a:hlink>
      <a:folHlink>
        <a:srgbClr val="D22630"/>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Blitz Red">
      <a:dk1>
        <a:srgbClr val="0A0A0A"/>
      </a:dk1>
      <a:lt1>
        <a:srgbClr val="FFFFFF"/>
      </a:lt1>
      <a:dk2>
        <a:srgbClr val="6C6C6C"/>
      </a:dk2>
      <a:lt2>
        <a:srgbClr val="B7B7B7"/>
      </a:lt2>
      <a:accent1>
        <a:srgbClr val="E52D23"/>
      </a:accent1>
      <a:accent2>
        <a:srgbClr val="7F1914"/>
      </a:accent2>
      <a:accent3>
        <a:srgbClr val="EF807A"/>
      </a:accent3>
      <a:accent4>
        <a:srgbClr val="0082B2"/>
      </a:accent4>
      <a:accent5>
        <a:srgbClr val="00BAFF"/>
      </a:accent5>
      <a:accent6>
        <a:srgbClr val="F9CC00"/>
      </a:accent6>
      <a:hlink>
        <a:srgbClr val="0563C1"/>
      </a:hlink>
      <a:folHlink>
        <a:srgbClr val="954F72"/>
      </a:folHlink>
    </a:clrScheme>
    <a:fontScheme name="Custom 3">
      <a:majorFont>
        <a:latin typeface="Rale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EDZL">
      <a:dk1>
        <a:srgbClr val="0A0A0A"/>
      </a:dk1>
      <a:lt1>
        <a:srgbClr val="FFFFFF"/>
      </a:lt1>
      <a:dk2>
        <a:srgbClr val="6C6C6C"/>
      </a:dk2>
      <a:lt2>
        <a:srgbClr val="97999B"/>
      </a:lt2>
      <a:accent1>
        <a:srgbClr val="D22630"/>
      </a:accent1>
      <a:accent2>
        <a:srgbClr val="7F1914"/>
      </a:accent2>
      <a:accent3>
        <a:srgbClr val="EF807A"/>
      </a:accent3>
      <a:accent4>
        <a:srgbClr val="0082B2"/>
      </a:accent4>
      <a:accent5>
        <a:srgbClr val="00BAFF"/>
      </a:accent5>
      <a:accent6>
        <a:srgbClr val="F9CC00"/>
      </a:accent6>
      <a:hlink>
        <a:srgbClr val="0563C1"/>
      </a:hlink>
      <a:folHlink>
        <a:srgbClr val="D22630"/>
      </a:folHlink>
    </a:clrScheme>
    <a:fontScheme name="Custom 2">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EDZL">
      <a:dk1>
        <a:srgbClr val="0A0A0A"/>
      </a:dk1>
      <a:lt1>
        <a:srgbClr val="FFFFFF"/>
      </a:lt1>
      <a:dk2>
        <a:srgbClr val="6C6C6C"/>
      </a:dk2>
      <a:lt2>
        <a:srgbClr val="97999B"/>
      </a:lt2>
      <a:accent1>
        <a:srgbClr val="D22630"/>
      </a:accent1>
      <a:accent2>
        <a:srgbClr val="7F1914"/>
      </a:accent2>
      <a:accent3>
        <a:srgbClr val="EF807A"/>
      </a:accent3>
      <a:accent4>
        <a:srgbClr val="0082B2"/>
      </a:accent4>
      <a:accent5>
        <a:srgbClr val="00BAFF"/>
      </a:accent5>
      <a:accent6>
        <a:srgbClr val="F9CC00"/>
      </a:accent6>
      <a:hlink>
        <a:srgbClr val="0563C1"/>
      </a:hlink>
      <a:folHlink>
        <a:srgbClr val="D22630"/>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EDZL">
      <a:dk1>
        <a:srgbClr val="0A0A0A"/>
      </a:dk1>
      <a:lt1>
        <a:srgbClr val="FFFFFF"/>
      </a:lt1>
      <a:dk2>
        <a:srgbClr val="6C6C6C"/>
      </a:dk2>
      <a:lt2>
        <a:srgbClr val="97999B"/>
      </a:lt2>
      <a:accent1>
        <a:srgbClr val="D22630"/>
      </a:accent1>
      <a:accent2>
        <a:srgbClr val="7F1914"/>
      </a:accent2>
      <a:accent3>
        <a:srgbClr val="EF807A"/>
      </a:accent3>
      <a:accent4>
        <a:srgbClr val="0082B2"/>
      </a:accent4>
      <a:accent5>
        <a:srgbClr val="00BAFF"/>
      </a:accent5>
      <a:accent6>
        <a:srgbClr val="F9CC00"/>
      </a:accent6>
      <a:hlink>
        <a:srgbClr val="0563C1"/>
      </a:hlink>
      <a:folHlink>
        <a:srgbClr val="D22630"/>
      </a:folHlink>
    </a:clrScheme>
    <a:fontScheme name="Custom 2">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EDZL">
      <a:dk1>
        <a:srgbClr val="0A0A0A"/>
      </a:dk1>
      <a:lt1>
        <a:srgbClr val="FFFFFF"/>
      </a:lt1>
      <a:dk2>
        <a:srgbClr val="6C6C6C"/>
      </a:dk2>
      <a:lt2>
        <a:srgbClr val="97999B"/>
      </a:lt2>
      <a:accent1>
        <a:srgbClr val="D22630"/>
      </a:accent1>
      <a:accent2>
        <a:srgbClr val="7F1914"/>
      </a:accent2>
      <a:accent3>
        <a:srgbClr val="EF807A"/>
      </a:accent3>
      <a:accent4>
        <a:srgbClr val="0082B2"/>
      </a:accent4>
      <a:accent5>
        <a:srgbClr val="00BAFF"/>
      </a:accent5>
      <a:accent6>
        <a:srgbClr val="F9CC00"/>
      </a:accent6>
      <a:hlink>
        <a:srgbClr val="0563C1"/>
      </a:hlink>
      <a:folHlink>
        <a:srgbClr val="D22630"/>
      </a:folHlink>
    </a:clrScheme>
    <a:fontScheme name="Custom 2">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EDZL">
      <a:dk1>
        <a:srgbClr val="0A0A0A"/>
      </a:dk1>
      <a:lt1>
        <a:srgbClr val="FFFFFF"/>
      </a:lt1>
      <a:dk2>
        <a:srgbClr val="6C6C6C"/>
      </a:dk2>
      <a:lt2>
        <a:srgbClr val="97999B"/>
      </a:lt2>
      <a:accent1>
        <a:srgbClr val="D22630"/>
      </a:accent1>
      <a:accent2>
        <a:srgbClr val="7F1914"/>
      </a:accent2>
      <a:accent3>
        <a:srgbClr val="EF807A"/>
      </a:accent3>
      <a:accent4>
        <a:srgbClr val="0082B2"/>
      </a:accent4>
      <a:accent5>
        <a:srgbClr val="00BAFF"/>
      </a:accent5>
      <a:accent6>
        <a:srgbClr val="F9CC00"/>
      </a:accent6>
      <a:hlink>
        <a:srgbClr val="0563C1"/>
      </a:hlink>
      <a:folHlink>
        <a:srgbClr val="D22630"/>
      </a:folHlink>
    </a:clrScheme>
    <a:fontScheme name="Custom 2">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12490</TotalTime>
  <Words>914</Words>
  <Application>Microsoft Office PowerPoint</Application>
  <PresentationFormat>Widescreen</PresentationFormat>
  <Paragraphs>201</Paragraphs>
  <Slides>18</Slides>
  <Notes>2</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18</vt:i4>
      </vt:variant>
    </vt:vector>
  </HeadingPairs>
  <TitlesOfParts>
    <vt:vector size="37" baseType="lpstr">
      <vt:lpstr>Arial</vt:lpstr>
      <vt:lpstr>Calibri</vt:lpstr>
      <vt:lpstr>Nexa Black</vt:lpstr>
      <vt:lpstr>Nexa Bold</vt:lpstr>
      <vt:lpstr>Nexa Light</vt:lpstr>
      <vt:lpstr>Nexa Regular</vt:lpstr>
      <vt:lpstr>Raleway</vt:lpstr>
      <vt:lpstr>Roboto</vt:lpstr>
      <vt:lpstr>Roboto Medium</vt:lpstr>
      <vt:lpstr>Signika Negative</vt:lpstr>
      <vt:lpstr>Wingdings</vt:lpstr>
      <vt:lpstr>Office Theme</vt:lpstr>
      <vt:lpstr>1_Office Theme</vt:lpstr>
      <vt:lpstr>Custom Design</vt:lpstr>
      <vt:lpstr>2_Office Theme</vt:lpstr>
      <vt:lpstr>3_Office Theme</vt:lpstr>
      <vt:lpstr>4_Office Theme</vt:lpstr>
      <vt:lpstr>7_Office Theme</vt:lpstr>
      <vt:lpstr>9_Office Theme</vt:lpstr>
      <vt:lpstr>PowerPoint Presentation</vt:lpstr>
      <vt:lpstr>PowerPoint Presentation</vt:lpstr>
      <vt:lpstr>Divas dzelzceļa sistēmas</vt:lpstr>
      <vt:lpstr>PowerPoint Presentation</vt:lpstr>
      <vt:lpstr>PowerPoint Presentation</vt:lpstr>
      <vt:lpstr>PowerPoint Presentation</vt:lpstr>
      <vt:lpstr>Rail Baltica realizēšanas principi Latvijā </vt:lpstr>
      <vt:lpstr>Paveiktais 2016. gadā Plānošana</vt:lpstr>
      <vt:lpstr>Paveiktais 2016.gadā Metu konkurss</vt:lpstr>
      <vt:lpstr>Paveiktais 2016.gadā RIX projektēšana </vt:lpstr>
      <vt:lpstr>Paveiktais 2016.gadā Pārvaldība un Finanses</vt:lpstr>
      <vt:lpstr>PowerPoint Presentation</vt:lpstr>
      <vt:lpstr>Vienoti iepirkumu principi</vt:lpstr>
      <vt:lpstr>PowerPoint Presentation</vt:lpstr>
      <vt:lpstr>PowerPoint Presentation</vt:lpstr>
      <vt:lpstr>Risku identificēšana un to mazināšana</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Nightingale</dc:creator>
  <cp:lastModifiedBy>Rita</cp:lastModifiedBy>
  <cp:revision>727</cp:revision>
  <cp:lastPrinted>2016-08-18T10:47:13Z</cp:lastPrinted>
  <dcterms:created xsi:type="dcterms:W3CDTF">2014-09-27T14:04:16Z</dcterms:created>
  <dcterms:modified xsi:type="dcterms:W3CDTF">2016-11-30T14:44:31Z</dcterms:modified>
</cp:coreProperties>
</file>