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324" r:id="rId3"/>
    <p:sldId id="327" r:id="rId4"/>
    <p:sldId id="328" r:id="rId5"/>
    <p:sldId id="329" r:id="rId6"/>
    <p:sldId id="331" r:id="rId7"/>
    <p:sldId id="332" r:id="rId8"/>
    <p:sldId id="330" r:id="rId9"/>
    <p:sldId id="334" r:id="rId10"/>
    <p:sldId id="335" r:id="rId11"/>
    <p:sldId id="326" r:id="rId12"/>
  </p:sldIdLst>
  <p:sldSz cx="9144000" cy="6858000" type="screen4x3"/>
  <p:notesSz cx="7010400" cy="9296400"/>
  <p:custShowLst>
    <p:custShow name="Custom Show 1" id="0">
      <p:sldLst>
        <p:sld r:id="rId2"/>
      </p:sldLst>
    </p:custShow>
  </p:custShowLst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DA1"/>
    <a:srgbClr val="F25067"/>
    <a:srgbClr val="B5C022"/>
    <a:srgbClr val="478B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1" autoAdjust="0"/>
    <p:restoredTop sz="83199" autoAdjust="0"/>
  </p:normalViewPr>
  <p:slideViewPr>
    <p:cSldViewPr>
      <p:cViewPr varScale="1">
        <p:scale>
          <a:sx n="74" d="100"/>
          <a:sy n="74" d="100"/>
        </p:scale>
        <p:origin x="10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C8247D-9BEA-4A8A-BD41-2DA8995CF9A1}" type="doc">
      <dgm:prSet loTypeId="urn:microsoft.com/office/officeart/2009/3/layout/StepUp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7EF9A3-FDC7-488F-B1B4-8F9221E43FAB}">
      <dgm:prSet phldrT="[Text]" custT="1"/>
      <dgm:spPr>
        <a:solidFill>
          <a:srgbClr val="92D050"/>
        </a:solidFill>
        <a:ln>
          <a:noFill/>
        </a:ln>
      </dgm:spPr>
      <dgm:t>
        <a:bodyPr anchor="ctr"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lt-LT" sz="1400" b="1" dirty="0" err="1" smtClean="0">
              <a:latin typeface="Arial Narrow" panose="020B0606020202030204" pitchFamily="34" charset="0"/>
            </a:rPr>
            <a:t>Feasibility</a:t>
          </a:r>
          <a:r>
            <a:rPr lang="lt-LT" sz="1400" b="1" dirty="0" smtClean="0">
              <a:latin typeface="Arial Narrow" panose="020B0606020202030204" pitchFamily="34" charset="0"/>
            </a:rPr>
            <a:t> </a:t>
          </a:r>
          <a:r>
            <a:rPr lang="lt-LT" sz="1400" b="1" dirty="0" err="1" smtClean="0">
              <a:latin typeface="Arial Narrow" panose="020B0606020202030204" pitchFamily="34" charset="0"/>
            </a:rPr>
            <a:t>study</a:t>
          </a:r>
          <a:endParaRPr lang="lt-LT" sz="1400" b="1" dirty="0" smtClean="0">
            <a:latin typeface="Arial Narrow" panose="020B0606020202030204" pitchFamily="34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lt-LT" sz="900" dirty="0" err="1" smtClean="0">
              <a:latin typeface="Arial Narrow" panose="020B0606020202030204" pitchFamily="34" charset="0"/>
            </a:rPr>
            <a:t>Completed</a:t>
          </a:r>
          <a:endParaRPr lang="lt-LT" sz="900" dirty="0" smtClean="0">
            <a:latin typeface="Arial Narrow" panose="020B0606020202030204" pitchFamily="34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lt-LT" sz="900" dirty="0" smtClean="0">
              <a:latin typeface="Arial Narrow" panose="020B0606020202030204" pitchFamily="34" charset="0"/>
            </a:rPr>
            <a:t>(AECOM, 2010-2011)</a:t>
          </a:r>
          <a:endParaRPr lang="en-US" sz="900" dirty="0">
            <a:latin typeface="Arial Narrow" panose="020B0606020202030204" pitchFamily="34" charset="0"/>
          </a:endParaRPr>
        </a:p>
      </dgm:t>
    </dgm:pt>
    <dgm:pt modelId="{832761D3-0369-4D57-8310-3A8BF2165E0C}" type="parTrans" cxnId="{010EE548-D863-497E-9F5E-F85A12F0807E}">
      <dgm:prSet/>
      <dgm:spPr/>
      <dgm:t>
        <a:bodyPr/>
        <a:lstStyle/>
        <a:p>
          <a:endParaRPr lang="en-US"/>
        </a:p>
      </dgm:t>
    </dgm:pt>
    <dgm:pt modelId="{5CB7F05E-CD6B-4F0E-BBF3-408F987BDC3D}" type="sibTrans" cxnId="{010EE548-D863-497E-9F5E-F85A12F0807E}">
      <dgm:prSet/>
      <dgm:spPr/>
      <dgm:t>
        <a:bodyPr/>
        <a:lstStyle/>
        <a:p>
          <a:endParaRPr lang="en-US"/>
        </a:p>
      </dgm:t>
    </dgm:pt>
    <dgm:pt modelId="{5B8F2AE3-8F2F-4234-BB6E-4A9A048C761A}">
      <dgm:prSet phldrT="[Text]" custT="1"/>
      <dgm:spPr>
        <a:solidFill>
          <a:srgbClr val="FFFF00"/>
        </a:solidFill>
      </dgm:spPr>
      <dgm:t>
        <a:bodyPr anchor="ctr"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lt-LT" sz="1000" b="1" dirty="0" err="1" smtClean="0">
              <a:latin typeface="Arial Narrow" panose="020B0606020202030204" pitchFamily="34" charset="0"/>
            </a:rPr>
            <a:t>Special</a:t>
          </a:r>
          <a:r>
            <a:rPr lang="lt-LT" sz="1000" b="1" dirty="0" smtClean="0">
              <a:latin typeface="Arial Narrow" panose="020B0606020202030204" pitchFamily="34" charset="0"/>
            </a:rPr>
            <a:t> </a:t>
          </a:r>
          <a:r>
            <a:rPr lang="lt-LT" sz="1000" b="1" dirty="0" err="1" smtClean="0">
              <a:latin typeface="Arial Narrow" panose="020B0606020202030204" pitchFamily="34" charset="0"/>
            </a:rPr>
            <a:t>plan</a:t>
          </a:r>
          <a:r>
            <a:rPr lang="lt-LT" sz="1000" b="1" dirty="0" smtClean="0">
              <a:latin typeface="Arial Narrow" panose="020B0606020202030204" pitchFamily="34" charset="0"/>
            </a:rPr>
            <a:t> </a:t>
          </a:r>
          <a:r>
            <a:rPr lang="lt-LT" sz="1000" b="1" dirty="0" err="1" smtClean="0">
              <a:latin typeface="Arial Narrow" panose="020B0606020202030204" pitchFamily="34" charset="0"/>
            </a:rPr>
            <a:t>and</a:t>
          </a:r>
          <a:r>
            <a:rPr lang="lt-LT" sz="1000" b="1" dirty="0" smtClean="0">
              <a:latin typeface="Arial Narrow" panose="020B0606020202030204" pitchFamily="34" charset="0"/>
            </a:rPr>
            <a:t> </a:t>
          </a:r>
          <a:r>
            <a:rPr lang="lt-LT" sz="1000" b="1" dirty="0" err="1" smtClean="0">
              <a:latin typeface="Arial Narrow" panose="020B0606020202030204" pitchFamily="34" charset="0"/>
            </a:rPr>
            <a:t>environmental</a:t>
          </a:r>
          <a:r>
            <a:rPr lang="lt-LT" sz="1000" b="1" dirty="0" smtClean="0">
              <a:latin typeface="Arial Narrow" panose="020B0606020202030204" pitchFamily="34" charset="0"/>
            </a:rPr>
            <a:t> </a:t>
          </a:r>
          <a:r>
            <a:rPr lang="lt-LT" sz="1000" b="1" dirty="0" err="1" smtClean="0">
              <a:latin typeface="Arial Narrow" panose="020B0606020202030204" pitchFamily="34" charset="0"/>
            </a:rPr>
            <a:t>impact</a:t>
          </a:r>
          <a:r>
            <a:rPr lang="lt-LT" sz="1000" b="1" dirty="0" smtClean="0">
              <a:latin typeface="Arial Narrow" panose="020B0606020202030204" pitchFamily="34" charset="0"/>
            </a:rPr>
            <a:t> </a:t>
          </a:r>
          <a:r>
            <a:rPr lang="lt-LT" sz="1000" b="1" dirty="0" err="1" smtClean="0">
              <a:latin typeface="Arial Narrow" panose="020B0606020202030204" pitchFamily="34" charset="0"/>
            </a:rPr>
            <a:t>assessment</a:t>
          </a:r>
          <a:r>
            <a:rPr lang="lt-LT" sz="1000" b="1" dirty="0" smtClean="0">
              <a:latin typeface="Arial Narrow" panose="020B0606020202030204" pitchFamily="34" charset="0"/>
            </a:rPr>
            <a:t>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lt-LT" sz="800" b="0" dirty="0" err="1" smtClean="0">
              <a:latin typeface="Arial Narrow" panose="020B0606020202030204" pitchFamily="34" charset="0"/>
            </a:rPr>
            <a:t>Ongoing</a:t>
          </a:r>
          <a:endParaRPr lang="lt-LT" sz="800" b="0" dirty="0" smtClean="0">
            <a:latin typeface="Arial Narrow" panose="020B0606020202030204" pitchFamily="34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lt-LT" sz="800" dirty="0" smtClean="0">
              <a:latin typeface="Arial Narrow" panose="020B0606020202030204" pitchFamily="34" charset="0"/>
            </a:rPr>
            <a:t>(AECOM, to be </a:t>
          </a:r>
          <a:r>
            <a:rPr lang="lt-LT" sz="800" dirty="0" err="1" smtClean="0">
              <a:latin typeface="Arial Narrow" panose="020B0606020202030204" pitchFamily="34" charset="0"/>
            </a:rPr>
            <a:t>finished</a:t>
          </a:r>
          <a:r>
            <a:rPr lang="lt-LT" sz="800" dirty="0" smtClean="0">
              <a:latin typeface="Arial Narrow" panose="020B0606020202030204" pitchFamily="34" charset="0"/>
            </a:rPr>
            <a:t> </a:t>
          </a:r>
          <a:r>
            <a:rPr lang="lt-LT" sz="800" dirty="0" err="1" smtClean="0">
              <a:latin typeface="Arial Narrow" panose="020B0606020202030204" pitchFamily="34" charset="0"/>
            </a:rPr>
            <a:t>by</a:t>
          </a:r>
          <a:r>
            <a:rPr lang="lt-LT" sz="800" dirty="0" smtClean="0">
              <a:latin typeface="Arial Narrow" panose="020B0606020202030204" pitchFamily="34" charset="0"/>
            </a:rPr>
            <a:t> </a:t>
          </a:r>
          <a:r>
            <a:rPr lang="lt-LT" sz="800" dirty="0" err="1" smtClean="0">
              <a:latin typeface="Arial Narrow" panose="020B0606020202030204" pitchFamily="34" charset="0"/>
            </a:rPr>
            <a:t>the</a:t>
          </a:r>
          <a:r>
            <a:rPr lang="lt-LT" sz="800" dirty="0" smtClean="0">
              <a:latin typeface="Arial Narrow" panose="020B0606020202030204" pitchFamily="34" charset="0"/>
            </a:rPr>
            <a:t> </a:t>
          </a:r>
          <a:r>
            <a:rPr lang="lt-LT" sz="800" dirty="0" err="1" smtClean="0">
              <a:latin typeface="Arial Narrow" panose="020B0606020202030204" pitchFamily="34" charset="0"/>
            </a:rPr>
            <a:t>end</a:t>
          </a:r>
          <a:r>
            <a:rPr lang="lt-LT" sz="800" dirty="0" smtClean="0">
              <a:latin typeface="Arial Narrow" panose="020B0606020202030204" pitchFamily="34" charset="0"/>
            </a:rPr>
            <a:t> </a:t>
          </a:r>
          <a:r>
            <a:rPr lang="lt-LT" sz="800" dirty="0" err="1" smtClean="0">
              <a:latin typeface="Arial Narrow" panose="020B0606020202030204" pitchFamily="34" charset="0"/>
            </a:rPr>
            <a:t>of</a:t>
          </a:r>
          <a:r>
            <a:rPr lang="lt-LT" sz="800" dirty="0" smtClean="0">
              <a:latin typeface="Arial Narrow" panose="020B0606020202030204" pitchFamily="34" charset="0"/>
            </a:rPr>
            <a:t> 2016)</a:t>
          </a:r>
          <a:endParaRPr lang="en-US" sz="800" dirty="0">
            <a:latin typeface="Arial Narrow" panose="020B0606020202030204" pitchFamily="34" charset="0"/>
          </a:endParaRPr>
        </a:p>
      </dgm:t>
    </dgm:pt>
    <dgm:pt modelId="{E3599054-2ADA-4187-8EB1-00734D9E8760}" type="parTrans" cxnId="{9E50B133-46B3-4CFF-8202-2DEC04BF115A}">
      <dgm:prSet/>
      <dgm:spPr/>
      <dgm:t>
        <a:bodyPr/>
        <a:lstStyle/>
        <a:p>
          <a:endParaRPr lang="en-US"/>
        </a:p>
      </dgm:t>
    </dgm:pt>
    <dgm:pt modelId="{CCF81835-16EB-46DC-9CAA-41E36ADCCF62}" type="sibTrans" cxnId="{9E50B133-46B3-4CFF-8202-2DEC04BF115A}">
      <dgm:prSet/>
      <dgm:spPr/>
      <dgm:t>
        <a:bodyPr/>
        <a:lstStyle/>
        <a:p>
          <a:endParaRPr lang="en-US"/>
        </a:p>
      </dgm:t>
    </dgm:pt>
    <dgm:pt modelId="{B8FB9D06-8AD1-4492-873C-A97E5D15B5B0}">
      <dgm:prSet phldrT="[Text]" custT="1"/>
      <dgm:spPr>
        <a:solidFill>
          <a:schemeClr val="bg1">
            <a:lumMod val="85000"/>
          </a:schemeClr>
        </a:solidFill>
      </dgm:spPr>
      <dgm:t>
        <a:bodyPr anchor="ctr"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lt-LT" sz="1500" b="1" dirty="0" smtClean="0">
              <a:latin typeface="Arial Narrow" panose="020B0606020202030204" pitchFamily="34" charset="0"/>
            </a:rPr>
            <a:t>L</a:t>
          </a:r>
          <a:r>
            <a:rPr lang="en-US" sz="1500" b="1" dirty="0" smtClean="0">
              <a:latin typeface="Arial Narrow" panose="020B0606020202030204" pitchFamily="34" charset="0"/>
            </a:rPr>
            <a:t>and expropriation</a:t>
          </a:r>
          <a:endParaRPr lang="lt-LT" sz="1500" b="1" dirty="0" smtClean="0">
            <a:latin typeface="Arial Narrow" panose="020B0606020202030204" pitchFamily="34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lt-LT" sz="900" dirty="0" smtClean="0">
              <a:latin typeface="Arial Narrow" panose="020B0606020202030204" pitchFamily="34" charset="0"/>
            </a:rPr>
            <a:t>(2017-2018)</a:t>
          </a:r>
          <a:endParaRPr lang="en-US" sz="900" dirty="0">
            <a:latin typeface="Arial Narrow" panose="020B0606020202030204" pitchFamily="34" charset="0"/>
          </a:endParaRPr>
        </a:p>
      </dgm:t>
    </dgm:pt>
    <dgm:pt modelId="{91934967-247C-4383-BB5B-6394A408DCB6}" type="parTrans" cxnId="{1AFE8192-AB14-449F-A423-6A27032D0F2F}">
      <dgm:prSet/>
      <dgm:spPr/>
      <dgm:t>
        <a:bodyPr/>
        <a:lstStyle/>
        <a:p>
          <a:endParaRPr lang="en-US"/>
        </a:p>
      </dgm:t>
    </dgm:pt>
    <dgm:pt modelId="{E350E987-4708-4ABC-BC79-C2958FB82ED4}" type="sibTrans" cxnId="{1AFE8192-AB14-449F-A423-6A27032D0F2F}">
      <dgm:prSet/>
      <dgm:spPr/>
      <dgm:t>
        <a:bodyPr/>
        <a:lstStyle/>
        <a:p>
          <a:endParaRPr lang="en-US"/>
        </a:p>
      </dgm:t>
    </dgm:pt>
    <dgm:pt modelId="{FFFBE66B-2C3A-4A60-BBAF-CD138FA39634}">
      <dgm:prSet custT="1"/>
      <dgm:spPr>
        <a:solidFill>
          <a:schemeClr val="bg1">
            <a:lumMod val="85000"/>
          </a:schemeClr>
        </a:solidFill>
      </dgm:spPr>
      <dgm:t>
        <a:bodyPr anchor="ctr"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lt-LT" sz="1500" b="1" dirty="0" err="1" smtClean="0">
              <a:latin typeface="Arial Narrow" panose="020B0606020202030204" pitchFamily="34" charset="0"/>
            </a:rPr>
            <a:t>Technical</a:t>
          </a:r>
          <a:r>
            <a:rPr lang="lt-LT" sz="1500" b="1" dirty="0" smtClean="0">
              <a:latin typeface="Arial Narrow" panose="020B0606020202030204" pitchFamily="34" charset="0"/>
            </a:rPr>
            <a:t> </a:t>
          </a:r>
          <a:r>
            <a:rPr lang="lt-LT" sz="1500" b="1" dirty="0" err="1" smtClean="0">
              <a:latin typeface="Arial Narrow" panose="020B0606020202030204" pitchFamily="34" charset="0"/>
            </a:rPr>
            <a:t>design</a:t>
          </a:r>
          <a:endParaRPr lang="lt-LT" sz="1500" b="1" dirty="0" smtClean="0">
            <a:latin typeface="Arial Narrow" panose="020B0606020202030204" pitchFamily="34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lt-LT" sz="900" dirty="0" smtClean="0">
              <a:latin typeface="Arial Narrow" panose="020B0606020202030204" pitchFamily="34" charset="0"/>
            </a:rPr>
            <a:t>(2018-2020)</a:t>
          </a:r>
          <a:endParaRPr lang="en-US" sz="900" dirty="0">
            <a:latin typeface="Arial Narrow" panose="020B0606020202030204" pitchFamily="34" charset="0"/>
          </a:endParaRPr>
        </a:p>
      </dgm:t>
    </dgm:pt>
    <dgm:pt modelId="{6CF2A2F1-2EC5-45AF-88D7-B7E7F642EACC}" type="parTrans" cxnId="{A88DDAEE-08E1-4AE6-BA72-F0C695D913DE}">
      <dgm:prSet/>
      <dgm:spPr/>
      <dgm:t>
        <a:bodyPr/>
        <a:lstStyle/>
        <a:p>
          <a:endParaRPr lang="en-US"/>
        </a:p>
      </dgm:t>
    </dgm:pt>
    <dgm:pt modelId="{1A79FDD4-FDF9-4A99-90A4-71CD327ABBCF}" type="sibTrans" cxnId="{A88DDAEE-08E1-4AE6-BA72-F0C695D913DE}">
      <dgm:prSet/>
      <dgm:spPr/>
      <dgm:t>
        <a:bodyPr/>
        <a:lstStyle/>
        <a:p>
          <a:endParaRPr lang="en-US"/>
        </a:p>
      </dgm:t>
    </dgm:pt>
    <dgm:pt modelId="{EB2E56A9-5A9B-4A50-9D61-736FC40D24DC}">
      <dgm:prSet custT="1"/>
      <dgm:spPr>
        <a:solidFill>
          <a:schemeClr val="bg1">
            <a:lumMod val="85000"/>
          </a:schemeClr>
        </a:solidFill>
      </dgm:spPr>
      <dgm:t>
        <a:bodyPr anchor="ctr"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lt-LT" sz="1500" b="1" dirty="0" err="1" smtClean="0">
              <a:latin typeface="Arial Narrow" panose="020B0606020202030204" pitchFamily="34" charset="0"/>
            </a:rPr>
            <a:t>Construction</a:t>
          </a:r>
          <a:r>
            <a:rPr lang="lt-LT" sz="1500" b="1" dirty="0" smtClean="0">
              <a:latin typeface="Arial Narrow" panose="020B0606020202030204" pitchFamily="34" charset="0"/>
            </a:rPr>
            <a:t> (</a:t>
          </a:r>
          <a:r>
            <a:rPr lang="lt-LT" sz="1500" b="1" dirty="0" err="1" smtClean="0">
              <a:latin typeface="Arial Narrow" panose="020B0606020202030204" pitchFamily="34" charset="0"/>
            </a:rPr>
            <a:t>Phase</a:t>
          </a:r>
          <a:r>
            <a:rPr lang="lt-LT" sz="1500" b="1" dirty="0" smtClean="0">
              <a:latin typeface="Arial Narrow" panose="020B0606020202030204" pitchFamily="34" charset="0"/>
            </a:rPr>
            <a:t> I-II)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lt-LT" sz="900" dirty="0" smtClean="0">
              <a:latin typeface="Arial Narrow" panose="020B0606020202030204" pitchFamily="34" charset="0"/>
            </a:rPr>
            <a:t>(2019-2020)</a:t>
          </a:r>
          <a:endParaRPr lang="en-US" sz="900" dirty="0">
            <a:latin typeface="Arial Narrow" panose="020B0606020202030204" pitchFamily="34" charset="0"/>
          </a:endParaRPr>
        </a:p>
      </dgm:t>
    </dgm:pt>
    <dgm:pt modelId="{CE0C1596-2A4F-47B5-86EF-9CFF22C42982}" type="parTrans" cxnId="{7B716C6F-55B0-481F-AFA9-D8C076F9AE96}">
      <dgm:prSet/>
      <dgm:spPr/>
      <dgm:t>
        <a:bodyPr/>
        <a:lstStyle/>
        <a:p>
          <a:endParaRPr lang="en-US"/>
        </a:p>
      </dgm:t>
    </dgm:pt>
    <dgm:pt modelId="{DDB52527-B108-434F-8511-59EEC8668DA7}" type="sibTrans" cxnId="{7B716C6F-55B0-481F-AFA9-D8C076F9AE96}">
      <dgm:prSet/>
      <dgm:spPr/>
      <dgm:t>
        <a:bodyPr/>
        <a:lstStyle/>
        <a:p>
          <a:endParaRPr lang="en-US"/>
        </a:p>
      </dgm:t>
    </dgm:pt>
    <dgm:pt modelId="{4C228D63-27EC-40CC-BC94-BAE05B732C2B}">
      <dgm:prSet custT="1"/>
      <dgm:spPr>
        <a:solidFill>
          <a:srgbClr val="92D050"/>
        </a:solidFill>
        <a:ln>
          <a:solidFill>
            <a:srgbClr val="92D050"/>
          </a:solidFill>
        </a:ln>
      </dgm:spPr>
      <dgm:t>
        <a:bodyPr anchor="ctr"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000" b="1" dirty="0" smtClean="0">
              <a:latin typeface="Arial Narrow" panose="020B0606020202030204" pitchFamily="34" charset="0"/>
            </a:rPr>
            <a:t>Strategic </a:t>
          </a:r>
          <a:r>
            <a:rPr lang="lt-LT" sz="1000" b="1" dirty="0" err="1" smtClean="0">
              <a:latin typeface="Arial Narrow" panose="020B0606020202030204" pitchFamily="34" charset="0"/>
            </a:rPr>
            <a:t>environmental</a:t>
          </a:r>
          <a:r>
            <a:rPr lang="lt-LT" sz="1000" b="1" dirty="0" smtClean="0">
              <a:latin typeface="Arial Narrow" panose="020B0606020202030204" pitchFamily="34" charset="0"/>
            </a:rPr>
            <a:t> </a:t>
          </a:r>
          <a:r>
            <a:rPr lang="lt-LT" sz="1000" b="1" dirty="0" err="1" smtClean="0">
              <a:latin typeface="Arial Narrow" panose="020B0606020202030204" pitchFamily="34" charset="0"/>
            </a:rPr>
            <a:t>impact</a:t>
          </a:r>
          <a:r>
            <a:rPr lang="lt-LT" sz="1000" b="1" dirty="0" smtClean="0">
              <a:latin typeface="Arial Narrow" panose="020B0606020202030204" pitchFamily="34" charset="0"/>
            </a:rPr>
            <a:t> </a:t>
          </a:r>
          <a:r>
            <a:rPr lang="lt-LT" sz="1000" b="1" dirty="0" err="1" smtClean="0">
              <a:latin typeface="Arial Narrow" panose="020B0606020202030204" pitchFamily="34" charset="0"/>
            </a:rPr>
            <a:t>assessment</a:t>
          </a:r>
          <a:endParaRPr lang="en-US" sz="1000" b="1" dirty="0" smtClean="0">
            <a:latin typeface="Arial Narrow" panose="020B0606020202030204" pitchFamily="34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900" b="0" dirty="0" smtClean="0">
              <a:latin typeface="Arial Narrow" panose="020B0606020202030204" pitchFamily="34" charset="0"/>
            </a:rPr>
            <a:t>Completed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900" b="0" dirty="0" smtClean="0">
              <a:latin typeface="Arial Narrow" panose="020B0606020202030204" pitchFamily="34" charset="0"/>
            </a:rPr>
            <a:t>(</a:t>
          </a:r>
          <a:r>
            <a:rPr lang="en-US" sz="900" b="0" dirty="0" err="1" smtClean="0">
              <a:latin typeface="Arial Narrow" panose="020B0606020202030204" pitchFamily="34" charset="0"/>
            </a:rPr>
            <a:t>Sweco</a:t>
          </a:r>
          <a:r>
            <a:rPr lang="en-US" sz="900" b="0" dirty="0" smtClean="0">
              <a:latin typeface="Arial Narrow" panose="020B0606020202030204" pitchFamily="34" charset="0"/>
            </a:rPr>
            <a:t>, 2014)</a:t>
          </a:r>
          <a:r>
            <a:rPr lang="lt-LT" sz="900" b="0" dirty="0" smtClean="0">
              <a:latin typeface="Arial Narrow" panose="020B0606020202030204" pitchFamily="34" charset="0"/>
            </a:rPr>
            <a:t> </a:t>
          </a:r>
          <a:endParaRPr lang="en-US" sz="900" b="0" dirty="0"/>
        </a:p>
      </dgm:t>
    </dgm:pt>
    <dgm:pt modelId="{CA813DCA-1962-4C0F-ABE0-3313DD9345C5}" type="parTrans" cxnId="{41DEFCB8-2CDF-4368-B22B-A72FC7FB5872}">
      <dgm:prSet/>
      <dgm:spPr/>
      <dgm:t>
        <a:bodyPr/>
        <a:lstStyle/>
        <a:p>
          <a:endParaRPr lang="en-US"/>
        </a:p>
      </dgm:t>
    </dgm:pt>
    <dgm:pt modelId="{B5A89205-96B5-4B04-8FA7-AF1EFB5C8F9B}" type="sibTrans" cxnId="{41DEFCB8-2CDF-4368-B22B-A72FC7FB5872}">
      <dgm:prSet/>
      <dgm:spPr/>
      <dgm:t>
        <a:bodyPr/>
        <a:lstStyle/>
        <a:p>
          <a:endParaRPr lang="en-US"/>
        </a:p>
      </dgm:t>
    </dgm:pt>
    <dgm:pt modelId="{616773FA-2931-4D22-8A6D-7F5FC761CB63}" type="pres">
      <dgm:prSet presAssocID="{60C8247D-9BEA-4A8A-BD41-2DA8995CF9A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6B9F62C-01CE-433F-9AEE-17651D086F4B}" type="pres">
      <dgm:prSet presAssocID="{BB7EF9A3-FDC7-488F-B1B4-8F9221E43FAB}" presName="composite" presStyleCnt="0"/>
      <dgm:spPr/>
    </dgm:pt>
    <dgm:pt modelId="{CD9A356D-E81C-4F03-A6E7-C0BB4CA42D55}" type="pres">
      <dgm:prSet presAssocID="{BB7EF9A3-FDC7-488F-B1B4-8F9221E43FAB}" presName="LShape" presStyleLbl="alignNode1" presStyleIdx="0" presStyleCnt="11"/>
      <dgm:spPr/>
    </dgm:pt>
    <dgm:pt modelId="{99C17498-EE54-436D-B5D2-43A311DBD568}" type="pres">
      <dgm:prSet presAssocID="{BB7EF9A3-FDC7-488F-B1B4-8F9221E43FAB}" presName="ParentText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2C81E3-E4C7-4519-862E-C3027A5DCD6E}" type="pres">
      <dgm:prSet presAssocID="{BB7EF9A3-FDC7-488F-B1B4-8F9221E43FAB}" presName="Triangle" presStyleLbl="alignNode1" presStyleIdx="1" presStyleCnt="11"/>
      <dgm:spPr/>
    </dgm:pt>
    <dgm:pt modelId="{01E44C01-929C-418D-B4CE-65E6CB08AF55}" type="pres">
      <dgm:prSet presAssocID="{5CB7F05E-CD6B-4F0E-BBF3-408F987BDC3D}" presName="sibTrans" presStyleCnt="0"/>
      <dgm:spPr/>
    </dgm:pt>
    <dgm:pt modelId="{3708AD8F-71DD-40F8-BB92-21B30B08593A}" type="pres">
      <dgm:prSet presAssocID="{5CB7F05E-CD6B-4F0E-BBF3-408F987BDC3D}" presName="space" presStyleCnt="0"/>
      <dgm:spPr/>
    </dgm:pt>
    <dgm:pt modelId="{43A25250-34F3-4393-96F4-DD84F86EBD62}" type="pres">
      <dgm:prSet presAssocID="{4C228D63-27EC-40CC-BC94-BAE05B732C2B}" presName="composite" presStyleCnt="0"/>
      <dgm:spPr/>
    </dgm:pt>
    <dgm:pt modelId="{660D110B-D0DC-4D02-868A-F5CA65D44816}" type="pres">
      <dgm:prSet presAssocID="{4C228D63-27EC-40CC-BC94-BAE05B732C2B}" presName="LShape" presStyleLbl="alignNode1" presStyleIdx="2" presStyleCnt="11"/>
      <dgm:spPr/>
    </dgm:pt>
    <dgm:pt modelId="{204572C8-FB21-4E27-B92D-2B90ACB79320}" type="pres">
      <dgm:prSet presAssocID="{4C228D63-27EC-40CC-BC94-BAE05B732C2B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A105C1-1F46-449B-A8A9-F523DC2FF960}" type="pres">
      <dgm:prSet presAssocID="{4C228D63-27EC-40CC-BC94-BAE05B732C2B}" presName="Triangle" presStyleLbl="alignNode1" presStyleIdx="3" presStyleCnt="11"/>
      <dgm:spPr/>
    </dgm:pt>
    <dgm:pt modelId="{F805B04E-FD66-4925-A973-7CDB6455D9EF}" type="pres">
      <dgm:prSet presAssocID="{B5A89205-96B5-4B04-8FA7-AF1EFB5C8F9B}" presName="sibTrans" presStyleCnt="0"/>
      <dgm:spPr/>
    </dgm:pt>
    <dgm:pt modelId="{864DA264-ECE6-49A6-A11A-BD3051F017F8}" type="pres">
      <dgm:prSet presAssocID="{B5A89205-96B5-4B04-8FA7-AF1EFB5C8F9B}" presName="space" presStyleCnt="0"/>
      <dgm:spPr/>
    </dgm:pt>
    <dgm:pt modelId="{7480A028-B323-4F28-B5F8-3A43F9C2955F}" type="pres">
      <dgm:prSet presAssocID="{5B8F2AE3-8F2F-4234-BB6E-4A9A048C761A}" presName="composite" presStyleCnt="0"/>
      <dgm:spPr/>
    </dgm:pt>
    <dgm:pt modelId="{F2F88D2F-0CF9-45FE-88CD-A8E363DDE8EF}" type="pres">
      <dgm:prSet presAssocID="{5B8F2AE3-8F2F-4234-BB6E-4A9A048C761A}" presName="LShape" presStyleLbl="alignNode1" presStyleIdx="4" presStyleCnt="11"/>
      <dgm:spPr/>
    </dgm:pt>
    <dgm:pt modelId="{4CDF5328-9C1E-41A0-A189-C5E6FD234F3D}" type="pres">
      <dgm:prSet presAssocID="{5B8F2AE3-8F2F-4234-BB6E-4A9A048C761A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D81C13-3498-494F-BDB6-50C130BB61B2}" type="pres">
      <dgm:prSet presAssocID="{5B8F2AE3-8F2F-4234-BB6E-4A9A048C761A}" presName="Triangle" presStyleLbl="alignNode1" presStyleIdx="5" presStyleCnt="11"/>
      <dgm:spPr/>
    </dgm:pt>
    <dgm:pt modelId="{D4B65722-C252-44E6-AA52-5C2A3E84F9D3}" type="pres">
      <dgm:prSet presAssocID="{CCF81835-16EB-46DC-9CAA-41E36ADCCF62}" presName="sibTrans" presStyleCnt="0"/>
      <dgm:spPr/>
    </dgm:pt>
    <dgm:pt modelId="{DF949694-5E2A-41C6-8844-7C7151547927}" type="pres">
      <dgm:prSet presAssocID="{CCF81835-16EB-46DC-9CAA-41E36ADCCF62}" presName="space" presStyleCnt="0"/>
      <dgm:spPr/>
    </dgm:pt>
    <dgm:pt modelId="{37C86A72-08B5-47E9-A781-4B79DCD7099C}" type="pres">
      <dgm:prSet presAssocID="{B8FB9D06-8AD1-4492-873C-A97E5D15B5B0}" presName="composite" presStyleCnt="0"/>
      <dgm:spPr/>
    </dgm:pt>
    <dgm:pt modelId="{F264F2A7-678E-4029-8CFA-FB063CF4BBB6}" type="pres">
      <dgm:prSet presAssocID="{B8FB9D06-8AD1-4492-873C-A97E5D15B5B0}" presName="LShape" presStyleLbl="alignNode1" presStyleIdx="6" presStyleCnt="11"/>
      <dgm:spPr/>
    </dgm:pt>
    <dgm:pt modelId="{331EB596-EC4F-4697-ADCC-D86A377E2679}" type="pres">
      <dgm:prSet presAssocID="{B8FB9D06-8AD1-4492-873C-A97E5D15B5B0}" presName="ParentText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8172B8-B4A4-48E4-9FA2-AB6431438B3C}" type="pres">
      <dgm:prSet presAssocID="{B8FB9D06-8AD1-4492-873C-A97E5D15B5B0}" presName="Triangle" presStyleLbl="alignNode1" presStyleIdx="7" presStyleCnt="11"/>
      <dgm:spPr/>
    </dgm:pt>
    <dgm:pt modelId="{7839D51D-1F9C-48D4-9520-1838156165D4}" type="pres">
      <dgm:prSet presAssocID="{E350E987-4708-4ABC-BC79-C2958FB82ED4}" presName="sibTrans" presStyleCnt="0"/>
      <dgm:spPr/>
    </dgm:pt>
    <dgm:pt modelId="{90AE7174-2202-4365-860E-A534C5B6E924}" type="pres">
      <dgm:prSet presAssocID="{E350E987-4708-4ABC-BC79-C2958FB82ED4}" presName="space" presStyleCnt="0"/>
      <dgm:spPr/>
    </dgm:pt>
    <dgm:pt modelId="{D4D6E654-C638-456C-AE1B-8BE447898D45}" type="pres">
      <dgm:prSet presAssocID="{FFFBE66B-2C3A-4A60-BBAF-CD138FA39634}" presName="composite" presStyleCnt="0"/>
      <dgm:spPr/>
    </dgm:pt>
    <dgm:pt modelId="{4FD287AF-F0C1-4918-B295-6AFA73425CFD}" type="pres">
      <dgm:prSet presAssocID="{FFFBE66B-2C3A-4A60-BBAF-CD138FA39634}" presName="LShape" presStyleLbl="alignNode1" presStyleIdx="8" presStyleCnt="11"/>
      <dgm:spPr/>
    </dgm:pt>
    <dgm:pt modelId="{2786FD64-1F1C-476D-A1DF-049B8ECACCC3}" type="pres">
      <dgm:prSet presAssocID="{FFFBE66B-2C3A-4A60-BBAF-CD138FA39634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4F7AAB-E572-4412-9A43-746F005FD8BB}" type="pres">
      <dgm:prSet presAssocID="{FFFBE66B-2C3A-4A60-BBAF-CD138FA39634}" presName="Triangle" presStyleLbl="alignNode1" presStyleIdx="9" presStyleCnt="11"/>
      <dgm:spPr/>
    </dgm:pt>
    <dgm:pt modelId="{B342D40A-CB2B-433B-8833-10C099C16F21}" type="pres">
      <dgm:prSet presAssocID="{1A79FDD4-FDF9-4A99-90A4-71CD327ABBCF}" presName="sibTrans" presStyleCnt="0"/>
      <dgm:spPr/>
    </dgm:pt>
    <dgm:pt modelId="{F7D4637A-F9D7-47D7-81AD-31EF9C87DC81}" type="pres">
      <dgm:prSet presAssocID="{1A79FDD4-FDF9-4A99-90A4-71CD327ABBCF}" presName="space" presStyleCnt="0"/>
      <dgm:spPr/>
    </dgm:pt>
    <dgm:pt modelId="{F139EFF4-A0C8-4B07-8919-717DF3A45DDE}" type="pres">
      <dgm:prSet presAssocID="{EB2E56A9-5A9B-4A50-9D61-736FC40D24DC}" presName="composite" presStyleCnt="0"/>
      <dgm:spPr/>
    </dgm:pt>
    <dgm:pt modelId="{B0415DFA-CC88-47EB-92AC-187F4D20D8FF}" type="pres">
      <dgm:prSet presAssocID="{EB2E56A9-5A9B-4A50-9D61-736FC40D24DC}" presName="LShape" presStyleLbl="alignNode1" presStyleIdx="10" presStyleCnt="11"/>
      <dgm:spPr/>
    </dgm:pt>
    <dgm:pt modelId="{9DE3D235-F75E-4726-87ED-B33465555EC3}" type="pres">
      <dgm:prSet presAssocID="{EB2E56A9-5A9B-4A50-9D61-736FC40D24DC}" presName="ParentText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0EE548-D863-497E-9F5E-F85A12F0807E}" srcId="{60C8247D-9BEA-4A8A-BD41-2DA8995CF9A1}" destId="{BB7EF9A3-FDC7-488F-B1B4-8F9221E43FAB}" srcOrd="0" destOrd="0" parTransId="{832761D3-0369-4D57-8310-3A8BF2165E0C}" sibTransId="{5CB7F05E-CD6B-4F0E-BBF3-408F987BDC3D}"/>
    <dgm:cxn modelId="{1AFE8192-AB14-449F-A423-6A27032D0F2F}" srcId="{60C8247D-9BEA-4A8A-BD41-2DA8995CF9A1}" destId="{B8FB9D06-8AD1-4492-873C-A97E5D15B5B0}" srcOrd="3" destOrd="0" parTransId="{91934967-247C-4383-BB5B-6394A408DCB6}" sibTransId="{E350E987-4708-4ABC-BC79-C2958FB82ED4}"/>
    <dgm:cxn modelId="{7FE7C752-9DA7-460C-B715-D67144F8B76B}" type="presOf" srcId="{60C8247D-9BEA-4A8A-BD41-2DA8995CF9A1}" destId="{616773FA-2931-4D22-8A6D-7F5FC761CB63}" srcOrd="0" destOrd="0" presId="urn:microsoft.com/office/officeart/2009/3/layout/StepUpProcess"/>
    <dgm:cxn modelId="{2BF0B8B0-4A72-46C3-8262-5FACE049FCAC}" type="presOf" srcId="{EB2E56A9-5A9B-4A50-9D61-736FC40D24DC}" destId="{9DE3D235-F75E-4726-87ED-B33465555EC3}" srcOrd="0" destOrd="0" presId="urn:microsoft.com/office/officeart/2009/3/layout/StepUpProcess"/>
    <dgm:cxn modelId="{7B716C6F-55B0-481F-AFA9-D8C076F9AE96}" srcId="{60C8247D-9BEA-4A8A-BD41-2DA8995CF9A1}" destId="{EB2E56A9-5A9B-4A50-9D61-736FC40D24DC}" srcOrd="5" destOrd="0" parTransId="{CE0C1596-2A4F-47B5-86EF-9CFF22C42982}" sibTransId="{DDB52527-B108-434F-8511-59EEC8668DA7}"/>
    <dgm:cxn modelId="{A204D88E-1289-4BBC-9D2D-3EFEBE65299F}" type="presOf" srcId="{4C228D63-27EC-40CC-BC94-BAE05B732C2B}" destId="{204572C8-FB21-4E27-B92D-2B90ACB79320}" srcOrd="0" destOrd="0" presId="urn:microsoft.com/office/officeart/2009/3/layout/StepUpProcess"/>
    <dgm:cxn modelId="{9E50B133-46B3-4CFF-8202-2DEC04BF115A}" srcId="{60C8247D-9BEA-4A8A-BD41-2DA8995CF9A1}" destId="{5B8F2AE3-8F2F-4234-BB6E-4A9A048C761A}" srcOrd="2" destOrd="0" parTransId="{E3599054-2ADA-4187-8EB1-00734D9E8760}" sibTransId="{CCF81835-16EB-46DC-9CAA-41E36ADCCF62}"/>
    <dgm:cxn modelId="{A88DDAEE-08E1-4AE6-BA72-F0C695D913DE}" srcId="{60C8247D-9BEA-4A8A-BD41-2DA8995CF9A1}" destId="{FFFBE66B-2C3A-4A60-BBAF-CD138FA39634}" srcOrd="4" destOrd="0" parTransId="{6CF2A2F1-2EC5-45AF-88D7-B7E7F642EACC}" sibTransId="{1A79FDD4-FDF9-4A99-90A4-71CD327ABBCF}"/>
    <dgm:cxn modelId="{4D9329BE-E470-412F-80FB-F0F3C3744578}" type="presOf" srcId="{B8FB9D06-8AD1-4492-873C-A97E5D15B5B0}" destId="{331EB596-EC4F-4697-ADCC-D86A377E2679}" srcOrd="0" destOrd="0" presId="urn:microsoft.com/office/officeart/2009/3/layout/StepUpProcess"/>
    <dgm:cxn modelId="{41DEFCB8-2CDF-4368-B22B-A72FC7FB5872}" srcId="{60C8247D-9BEA-4A8A-BD41-2DA8995CF9A1}" destId="{4C228D63-27EC-40CC-BC94-BAE05B732C2B}" srcOrd="1" destOrd="0" parTransId="{CA813DCA-1962-4C0F-ABE0-3313DD9345C5}" sibTransId="{B5A89205-96B5-4B04-8FA7-AF1EFB5C8F9B}"/>
    <dgm:cxn modelId="{60CC3388-F9AD-4526-8905-4F89102AC60A}" type="presOf" srcId="{FFFBE66B-2C3A-4A60-BBAF-CD138FA39634}" destId="{2786FD64-1F1C-476D-A1DF-049B8ECACCC3}" srcOrd="0" destOrd="0" presId="urn:microsoft.com/office/officeart/2009/3/layout/StepUpProcess"/>
    <dgm:cxn modelId="{5D64D07A-02AC-4952-9C40-8CBBEDA947B1}" type="presOf" srcId="{BB7EF9A3-FDC7-488F-B1B4-8F9221E43FAB}" destId="{99C17498-EE54-436D-B5D2-43A311DBD568}" srcOrd="0" destOrd="0" presId="urn:microsoft.com/office/officeart/2009/3/layout/StepUpProcess"/>
    <dgm:cxn modelId="{BD15052A-F570-4D90-93CC-469228E3A336}" type="presOf" srcId="{5B8F2AE3-8F2F-4234-BB6E-4A9A048C761A}" destId="{4CDF5328-9C1E-41A0-A189-C5E6FD234F3D}" srcOrd="0" destOrd="0" presId="urn:microsoft.com/office/officeart/2009/3/layout/StepUpProcess"/>
    <dgm:cxn modelId="{5408E6B4-C76B-4BF7-B322-7CC62FE21851}" type="presParOf" srcId="{616773FA-2931-4D22-8A6D-7F5FC761CB63}" destId="{D6B9F62C-01CE-433F-9AEE-17651D086F4B}" srcOrd="0" destOrd="0" presId="urn:microsoft.com/office/officeart/2009/3/layout/StepUpProcess"/>
    <dgm:cxn modelId="{DDCAB18D-21DF-4C51-9659-577ABF9758F7}" type="presParOf" srcId="{D6B9F62C-01CE-433F-9AEE-17651D086F4B}" destId="{CD9A356D-E81C-4F03-A6E7-C0BB4CA42D55}" srcOrd="0" destOrd="0" presId="urn:microsoft.com/office/officeart/2009/3/layout/StepUpProcess"/>
    <dgm:cxn modelId="{3860156B-6BC8-4464-AC60-EAEA151BE3AF}" type="presParOf" srcId="{D6B9F62C-01CE-433F-9AEE-17651D086F4B}" destId="{99C17498-EE54-436D-B5D2-43A311DBD568}" srcOrd="1" destOrd="0" presId="urn:microsoft.com/office/officeart/2009/3/layout/StepUpProcess"/>
    <dgm:cxn modelId="{7E256273-946F-4284-A99E-2AEEB2458AF2}" type="presParOf" srcId="{D6B9F62C-01CE-433F-9AEE-17651D086F4B}" destId="{572C81E3-E4C7-4519-862E-C3027A5DCD6E}" srcOrd="2" destOrd="0" presId="urn:microsoft.com/office/officeart/2009/3/layout/StepUpProcess"/>
    <dgm:cxn modelId="{6BEDD468-71F3-4996-A13D-D36CA70B5288}" type="presParOf" srcId="{616773FA-2931-4D22-8A6D-7F5FC761CB63}" destId="{01E44C01-929C-418D-B4CE-65E6CB08AF55}" srcOrd="1" destOrd="0" presId="urn:microsoft.com/office/officeart/2009/3/layout/StepUpProcess"/>
    <dgm:cxn modelId="{953BC042-DDFF-47E8-913C-774F8743496E}" type="presParOf" srcId="{01E44C01-929C-418D-B4CE-65E6CB08AF55}" destId="{3708AD8F-71DD-40F8-BB92-21B30B08593A}" srcOrd="0" destOrd="0" presId="urn:microsoft.com/office/officeart/2009/3/layout/StepUpProcess"/>
    <dgm:cxn modelId="{245351CA-DB76-47AC-95D5-955993E6DB25}" type="presParOf" srcId="{616773FA-2931-4D22-8A6D-7F5FC761CB63}" destId="{43A25250-34F3-4393-96F4-DD84F86EBD62}" srcOrd="2" destOrd="0" presId="urn:microsoft.com/office/officeart/2009/3/layout/StepUpProcess"/>
    <dgm:cxn modelId="{13C2DF6C-C636-4A9A-8DC9-694737C99617}" type="presParOf" srcId="{43A25250-34F3-4393-96F4-DD84F86EBD62}" destId="{660D110B-D0DC-4D02-868A-F5CA65D44816}" srcOrd="0" destOrd="0" presId="urn:microsoft.com/office/officeart/2009/3/layout/StepUpProcess"/>
    <dgm:cxn modelId="{5878043C-F9E2-43F2-B888-BD015DF91BF8}" type="presParOf" srcId="{43A25250-34F3-4393-96F4-DD84F86EBD62}" destId="{204572C8-FB21-4E27-B92D-2B90ACB79320}" srcOrd="1" destOrd="0" presId="urn:microsoft.com/office/officeart/2009/3/layout/StepUpProcess"/>
    <dgm:cxn modelId="{B4EBDCCA-3F8E-40B2-AD8A-92FEE02B72BB}" type="presParOf" srcId="{43A25250-34F3-4393-96F4-DD84F86EBD62}" destId="{8AA105C1-1F46-449B-A8A9-F523DC2FF960}" srcOrd="2" destOrd="0" presId="urn:microsoft.com/office/officeart/2009/3/layout/StepUpProcess"/>
    <dgm:cxn modelId="{F9198620-54D0-436F-BF22-E9E75865583D}" type="presParOf" srcId="{616773FA-2931-4D22-8A6D-7F5FC761CB63}" destId="{F805B04E-FD66-4925-A973-7CDB6455D9EF}" srcOrd="3" destOrd="0" presId="urn:microsoft.com/office/officeart/2009/3/layout/StepUpProcess"/>
    <dgm:cxn modelId="{481DF107-48E7-4DEB-B4E0-1449227FABA4}" type="presParOf" srcId="{F805B04E-FD66-4925-A973-7CDB6455D9EF}" destId="{864DA264-ECE6-49A6-A11A-BD3051F017F8}" srcOrd="0" destOrd="0" presId="urn:microsoft.com/office/officeart/2009/3/layout/StepUpProcess"/>
    <dgm:cxn modelId="{0E4A9572-82A5-4B06-A9DF-0345E304308E}" type="presParOf" srcId="{616773FA-2931-4D22-8A6D-7F5FC761CB63}" destId="{7480A028-B323-4F28-B5F8-3A43F9C2955F}" srcOrd="4" destOrd="0" presId="urn:microsoft.com/office/officeart/2009/3/layout/StepUpProcess"/>
    <dgm:cxn modelId="{37DAA596-5708-4540-92F2-49439D5C25C4}" type="presParOf" srcId="{7480A028-B323-4F28-B5F8-3A43F9C2955F}" destId="{F2F88D2F-0CF9-45FE-88CD-A8E363DDE8EF}" srcOrd="0" destOrd="0" presId="urn:microsoft.com/office/officeart/2009/3/layout/StepUpProcess"/>
    <dgm:cxn modelId="{80601FF6-14EC-4ADA-838B-3AEFA3D2830F}" type="presParOf" srcId="{7480A028-B323-4F28-B5F8-3A43F9C2955F}" destId="{4CDF5328-9C1E-41A0-A189-C5E6FD234F3D}" srcOrd="1" destOrd="0" presId="urn:microsoft.com/office/officeart/2009/3/layout/StepUpProcess"/>
    <dgm:cxn modelId="{02E376AF-9B12-4A7C-A241-D61FDA4D1005}" type="presParOf" srcId="{7480A028-B323-4F28-B5F8-3A43F9C2955F}" destId="{82D81C13-3498-494F-BDB6-50C130BB61B2}" srcOrd="2" destOrd="0" presId="urn:microsoft.com/office/officeart/2009/3/layout/StepUpProcess"/>
    <dgm:cxn modelId="{05F9E1AB-3116-4B72-8401-3AED200A0AB2}" type="presParOf" srcId="{616773FA-2931-4D22-8A6D-7F5FC761CB63}" destId="{D4B65722-C252-44E6-AA52-5C2A3E84F9D3}" srcOrd="5" destOrd="0" presId="urn:microsoft.com/office/officeart/2009/3/layout/StepUpProcess"/>
    <dgm:cxn modelId="{87A63D41-7FFD-4831-BE6B-88E0A9C3B08C}" type="presParOf" srcId="{D4B65722-C252-44E6-AA52-5C2A3E84F9D3}" destId="{DF949694-5E2A-41C6-8844-7C7151547927}" srcOrd="0" destOrd="0" presId="urn:microsoft.com/office/officeart/2009/3/layout/StepUpProcess"/>
    <dgm:cxn modelId="{0B12ADF9-6EA6-48E4-991C-313A751E8A0B}" type="presParOf" srcId="{616773FA-2931-4D22-8A6D-7F5FC761CB63}" destId="{37C86A72-08B5-47E9-A781-4B79DCD7099C}" srcOrd="6" destOrd="0" presId="urn:microsoft.com/office/officeart/2009/3/layout/StepUpProcess"/>
    <dgm:cxn modelId="{C426003A-90D4-4267-80F6-027D65BF5D94}" type="presParOf" srcId="{37C86A72-08B5-47E9-A781-4B79DCD7099C}" destId="{F264F2A7-678E-4029-8CFA-FB063CF4BBB6}" srcOrd="0" destOrd="0" presId="urn:microsoft.com/office/officeart/2009/3/layout/StepUpProcess"/>
    <dgm:cxn modelId="{A8EB061F-BF0A-42F0-AAAA-45428270675C}" type="presParOf" srcId="{37C86A72-08B5-47E9-A781-4B79DCD7099C}" destId="{331EB596-EC4F-4697-ADCC-D86A377E2679}" srcOrd="1" destOrd="0" presId="urn:microsoft.com/office/officeart/2009/3/layout/StepUpProcess"/>
    <dgm:cxn modelId="{16C94387-A675-4C57-842C-C2BF5F68773E}" type="presParOf" srcId="{37C86A72-08B5-47E9-A781-4B79DCD7099C}" destId="{D78172B8-B4A4-48E4-9FA2-AB6431438B3C}" srcOrd="2" destOrd="0" presId="urn:microsoft.com/office/officeart/2009/3/layout/StepUpProcess"/>
    <dgm:cxn modelId="{0D88554C-B2CA-41D0-A7D0-E3E2D46DC2C4}" type="presParOf" srcId="{616773FA-2931-4D22-8A6D-7F5FC761CB63}" destId="{7839D51D-1F9C-48D4-9520-1838156165D4}" srcOrd="7" destOrd="0" presId="urn:microsoft.com/office/officeart/2009/3/layout/StepUpProcess"/>
    <dgm:cxn modelId="{4D0AF102-0A84-4EEC-8055-53F3C41B871F}" type="presParOf" srcId="{7839D51D-1F9C-48D4-9520-1838156165D4}" destId="{90AE7174-2202-4365-860E-A534C5B6E924}" srcOrd="0" destOrd="0" presId="urn:microsoft.com/office/officeart/2009/3/layout/StepUpProcess"/>
    <dgm:cxn modelId="{CFE09858-0961-481B-A6E1-B51F2EB9951F}" type="presParOf" srcId="{616773FA-2931-4D22-8A6D-7F5FC761CB63}" destId="{D4D6E654-C638-456C-AE1B-8BE447898D45}" srcOrd="8" destOrd="0" presId="urn:microsoft.com/office/officeart/2009/3/layout/StepUpProcess"/>
    <dgm:cxn modelId="{50D4E971-E02A-4D77-BDB1-523AA7802781}" type="presParOf" srcId="{D4D6E654-C638-456C-AE1B-8BE447898D45}" destId="{4FD287AF-F0C1-4918-B295-6AFA73425CFD}" srcOrd="0" destOrd="0" presId="urn:microsoft.com/office/officeart/2009/3/layout/StepUpProcess"/>
    <dgm:cxn modelId="{62472721-39AA-4C86-BAFB-58CF390B5DB9}" type="presParOf" srcId="{D4D6E654-C638-456C-AE1B-8BE447898D45}" destId="{2786FD64-1F1C-476D-A1DF-049B8ECACCC3}" srcOrd="1" destOrd="0" presId="urn:microsoft.com/office/officeart/2009/3/layout/StepUpProcess"/>
    <dgm:cxn modelId="{9A7CE0E7-41A0-4C3F-AE93-8B5AEC3F845B}" type="presParOf" srcId="{D4D6E654-C638-456C-AE1B-8BE447898D45}" destId="{164F7AAB-E572-4412-9A43-746F005FD8BB}" srcOrd="2" destOrd="0" presId="urn:microsoft.com/office/officeart/2009/3/layout/StepUpProcess"/>
    <dgm:cxn modelId="{7378BF42-A7B7-434F-8A46-4F0268B66639}" type="presParOf" srcId="{616773FA-2931-4D22-8A6D-7F5FC761CB63}" destId="{B342D40A-CB2B-433B-8833-10C099C16F21}" srcOrd="9" destOrd="0" presId="urn:microsoft.com/office/officeart/2009/3/layout/StepUpProcess"/>
    <dgm:cxn modelId="{9F72753B-3592-4A93-8B4C-E23F52703EAD}" type="presParOf" srcId="{B342D40A-CB2B-433B-8833-10C099C16F21}" destId="{F7D4637A-F9D7-47D7-81AD-31EF9C87DC81}" srcOrd="0" destOrd="0" presId="urn:microsoft.com/office/officeart/2009/3/layout/StepUpProcess"/>
    <dgm:cxn modelId="{93293694-A953-4E2F-B721-702136C8D165}" type="presParOf" srcId="{616773FA-2931-4D22-8A6D-7F5FC761CB63}" destId="{F139EFF4-A0C8-4B07-8919-717DF3A45DDE}" srcOrd="10" destOrd="0" presId="urn:microsoft.com/office/officeart/2009/3/layout/StepUpProcess"/>
    <dgm:cxn modelId="{840F659C-EE68-4F41-9783-5970C35C699B}" type="presParOf" srcId="{F139EFF4-A0C8-4B07-8919-717DF3A45DDE}" destId="{B0415DFA-CC88-47EB-92AC-187F4D20D8FF}" srcOrd="0" destOrd="0" presId="urn:microsoft.com/office/officeart/2009/3/layout/StepUpProcess"/>
    <dgm:cxn modelId="{D0C7FA9F-DFE3-4F96-9218-42E12653172E}" type="presParOf" srcId="{F139EFF4-A0C8-4B07-8919-717DF3A45DDE}" destId="{9DE3D235-F75E-4726-87ED-B33465555EC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C8247D-9BEA-4A8A-BD41-2DA8995CF9A1}" type="doc">
      <dgm:prSet loTypeId="urn:microsoft.com/office/officeart/2005/8/layout/StepDown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B67662-3745-421D-A264-B7B0B449AF96}" type="pres">
      <dgm:prSet presAssocID="{60C8247D-9BEA-4A8A-BD41-2DA8995CF9A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</dgm:ptLst>
  <dgm:cxnLst>
    <dgm:cxn modelId="{E136F6E1-2104-45B1-B3B4-EAF77A198883}" type="presOf" srcId="{60C8247D-9BEA-4A8A-BD41-2DA8995CF9A1}" destId="{4AB67662-3745-421D-A264-B7B0B449AF96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C8247D-9BEA-4A8A-BD41-2DA8995CF9A1}" type="doc">
      <dgm:prSet loTypeId="urn:microsoft.com/office/officeart/2005/8/layout/StepDown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B67662-3745-421D-A264-B7B0B449AF96}" type="pres">
      <dgm:prSet presAssocID="{60C8247D-9BEA-4A8A-BD41-2DA8995CF9A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</dgm:ptLst>
  <dgm:cxnLst>
    <dgm:cxn modelId="{3C6EA368-AE44-4BA6-AC88-FE27DCC4CB68}" type="presOf" srcId="{60C8247D-9BEA-4A8A-BD41-2DA8995CF9A1}" destId="{4AB67662-3745-421D-A264-B7B0B449AF96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CAF74-C761-4386-95A2-1A9364CADB59}" type="datetimeFigureOut">
              <a:rPr lang="lt-LT" smtClean="0"/>
              <a:pPr/>
              <a:t>2016-11-30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1" y="8829966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31FA8-AA3D-44EF-8D18-97CAA2E99370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29082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lt-L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1FA8-AA3D-44EF-8D18-97CAA2E99370}" type="slidenum">
              <a:rPr lang="lt-LT" smtClean="0"/>
              <a:pPr/>
              <a:t>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28472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lt-L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1FA8-AA3D-44EF-8D18-97CAA2E99370}" type="slidenum">
              <a:rPr lang="lt-LT" smtClean="0"/>
              <a:pPr/>
              <a:t>11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89173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lt-L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1FA8-AA3D-44EF-8D18-97CAA2E99370}" type="slidenum">
              <a:rPr lang="lt-LT" smtClean="0"/>
              <a:pPr/>
              <a:t>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20503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lt-L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1FA8-AA3D-44EF-8D18-97CAA2E99370}" type="slidenum">
              <a:rPr lang="lt-LT" smtClean="0"/>
              <a:pPr/>
              <a:t>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74728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lt-L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1FA8-AA3D-44EF-8D18-97CAA2E99370}" type="slidenum">
              <a:rPr lang="lt-LT" smtClean="0"/>
              <a:pPr/>
              <a:t>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3792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lt-L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1FA8-AA3D-44EF-8D18-97CAA2E99370}" type="slidenum">
              <a:rPr lang="lt-LT" smtClean="0"/>
              <a:pPr/>
              <a:t>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96577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lt-L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1FA8-AA3D-44EF-8D18-97CAA2E99370}" type="slidenum">
              <a:rPr lang="lt-LT" smtClean="0"/>
              <a:pPr/>
              <a:t>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91822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lt-L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1FA8-AA3D-44EF-8D18-97CAA2E99370}" type="slidenum">
              <a:rPr lang="lt-LT" smtClean="0"/>
              <a:pPr/>
              <a:t>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38642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lt-L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1FA8-AA3D-44EF-8D18-97CAA2E99370}" type="slidenum">
              <a:rPr lang="lt-LT" smtClean="0"/>
              <a:pPr/>
              <a:t>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17562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lt-L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1FA8-AA3D-44EF-8D18-97CAA2E99370}" type="slidenum">
              <a:rPr lang="lt-LT" smtClean="0"/>
              <a:pPr/>
              <a:t>10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71778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Paantraštė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Spustelėkite ruošinio paantraštės stiliui keisti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E28E-4983-45DA-ABBD-0934CCAF8BB3}" type="datetime1">
              <a:rPr lang="lt-LT" smtClean="0"/>
              <a:t>2016-11-30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38A0-A50D-40F6-9772-211054973A6B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34B19-04C6-4400-B3D6-C30ED6C7D5B0}" type="datetime1">
              <a:rPr lang="lt-LT" smtClean="0"/>
              <a:t>2016-11-30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38A0-A50D-40F6-9772-211054973A6B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CC07D-35D0-4E58-9717-BDFB7ADB6178}" type="datetime1">
              <a:rPr lang="lt-LT" smtClean="0"/>
              <a:t>2016-11-30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38A0-A50D-40F6-9772-211054973A6B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95CE-0582-42AF-A0FA-EFCBAC6B6C4D}" type="datetime1">
              <a:rPr lang="lt-LT" smtClean="0"/>
              <a:t>2016-11-30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38A0-A50D-40F6-9772-211054973A6B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Spustelėkite ruošinio teksto stiliams keisti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A6C0-97C6-484E-8892-65F2AE0DFB0F}" type="datetime1">
              <a:rPr lang="lt-LT" smtClean="0"/>
              <a:t>2016-11-30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38A0-A50D-40F6-9772-211054973A6B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62F88-511D-466E-899B-8E0FF99813AA}" type="datetime1">
              <a:rPr lang="lt-LT" smtClean="0"/>
              <a:t>2016-11-30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38A0-A50D-40F6-9772-211054973A6B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F807-B6B4-4023-B3E9-58C00008DE8F}" type="datetime1">
              <a:rPr lang="lt-LT" smtClean="0"/>
              <a:t>2016-11-30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38A0-A50D-40F6-9772-211054973A6B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75134-BE6D-4B18-916D-5B7C0649E23B}" type="datetime1">
              <a:rPr lang="lt-LT" smtClean="0"/>
              <a:t>2016-11-30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38A0-A50D-40F6-9772-211054973A6B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9F722-54E3-44AD-AD8C-410E4016AA7F}" type="datetime1">
              <a:rPr lang="lt-LT" smtClean="0"/>
              <a:t>2016-11-30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38A0-A50D-40F6-9772-211054973A6B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14E6-33AD-4B33-A53C-63C5DB52013C}" type="datetime1">
              <a:rPr lang="lt-LT" smtClean="0"/>
              <a:t>2016-11-30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38A0-A50D-40F6-9772-211054973A6B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9ABE0-4CEF-4894-9842-F22C2AE7914C}" type="datetime1">
              <a:rPr lang="lt-LT" smtClean="0"/>
              <a:t>2016-11-30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38A0-A50D-40F6-9772-211054973A6B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9B444-D17D-419D-8A7F-1FF7B08D22BF}" type="datetime1">
              <a:rPr lang="lt-LT" smtClean="0"/>
              <a:t>2016-11-30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B38A0-A50D-40F6-9772-211054973A6B}" type="slidenum">
              <a:rPr lang="lt-LT" smtClean="0"/>
              <a:pPr/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35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1864148" y="4097200"/>
            <a:ext cx="3939261" cy="360040"/>
          </a:xfrm>
        </p:spPr>
        <p:txBody>
          <a:bodyPr>
            <a:noAutofit/>
          </a:bodyPr>
          <a:lstStyle/>
          <a:p>
            <a:pPr algn="l"/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DAINIUS BUDRYS	</a:t>
            </a:r>
            <a:r>
              <a:rPr lang="en-US" sz="1600" dirty="0">
                <a:latin typeface="Century Gothic" panose="020B0502020202020204" pitchFamily="34" charset="0"/>
              </a:rPr>
              <a:t/>
            </a:r>
            <a:br>
              <a:rPr lang="en-US" sz="1600" dirty="0">
                <a:latin typeface="Century Gothic" panose="020B0502020202020204" pitchFamily="34" charset="0"/>
              </a:rPr>
            </a:br>
            <a:r>
              <a:rPr lang="lt-LT" sz="1600" dirty="0" smtClean="0">
                <a:latin typeface="Century Gothic" panose="020B0502020202020204" pitchFamily="34" charset="0"/>
              </a:rPr>
              <a:t>JSC</a:t>
            </a:r>
            <a:r>
              <a:rPr lang="en-US" sz="1600" dirty="0" smtClean="0">
                <a:latin typeface="Century Gothic" panose="020B0502020202020204" pitchFamily="34" charset="0"/>
              </a:rPr>
              <a:t> </a:t>
            </a:r>
            <a:r>
              <a:rPr lang="lt-LT" sz="1600" dirty="0">
                <a:latin typeface="Century Gothic" panose="020B0502020202020204" pitchFamily="34" charset="0"/>
              </a:rPr>
              <a:t>“Rail Baltica statyba“ </a:t>
            </a:r>
            <a:r>
              <a:rPr lang="lt-LT" sz="1600" dirty="0" err="1">
                <a:latin typeface="Century Gothic" panose="020B0502020202020204" pitchFamily="34" charset="0"/>
              </a:rPr>
              <a:t>director</a:t>
            </a:r>
            <a:endParaRPr lang="lt-LT" sz="1600" b="1" dirty="0">
              <a:latin typeface="Century Gothic" panose="020B0502020202020204" pitchFamily="34" charset="0"/>
            </a:endParaRPr>
          </a:p>
        </p:txBody>
      </p:sp>
      <p:sp>
        <p:nvSpPr>
          <p:cNvPr id="9" name="Paantraštė 2"/>
          <p:cNvSpPr txBox="1">
            <a:spLocks/>
          </p:cNvSpPr>
          <p:nvPr/>
        </p:nvSpPr>
        <p:spPr>
          <a:xfrm>
            <a:off x="2483768" y="5589240"/>
            <a:ext cx="3744416" cy="74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spcBef>
                <a:spcPct val="20000"/>
              </a:spcBef>
              <a:defRPr/>
            </a:pPr>
            <a:endParaRPr lang="lt-LT" sz="2200" b="1" dirty="0"/>
          </a:p>
          <a:p>
            <a:pPr algn="ctr" defTabSz="914354">
              <a:spcBef>
                <a:spcPct val="20000"/>
              </a:spcBef>
              <a:defRPr/>
            </a:pPr>
            <a:endParaRPr lang="lt-LT" sz="2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63588" y="1237933"/>
            <a:ext cx="741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“</a:t>
            </a:r>
            <a:r>
              <a:rPr lang="lt-LT" sz="40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Rail </a:t>
            </a:r>
            <a:r>
              <a:rPr lang="lt-LT" sz="4000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Baltica“project</a:t>
            </a:r>
            <a:r>
              <a:rPr lang="lt-LT" sz="4000" dirty="0">
                <a:solidFill>
                  <a:srgbClr val="FFC000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lt-LT" sz="4000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in</a:t>
            </a:r>
            <a:r>
              <a:rPr lang="lt-LT" sz="4000" dirty="0">
                <a:solidFill>
                  <a:srgbClr val="FFC000"/>
                </a:solidFill>
                <a:latin typeface="Century Gothic" panose="020B0502020202020204" pitchFamily="34" charset="0"/>
              </a:rPr>
              <a:t> Lithuania</a:t>
            </a:r>
            <a:endParaRPr lang="en-US" sz="4000" dirty="0">
              <a:solidFill>
                <a:srgbClr val="FFC000"/>
              </a:solidFill>
            </a:endParaRPr>
          </a:p>
          <a:p>
            <a:pPr algn="ctr"/>
            <a:endParaRPr lang="lt-LT" sz="4000" dirty="0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3" y="3654920"/>
            <a:ext cx="424815" cy="12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6" name="TextBox 5"/>
          <p:cNvSpPr txBox="1"/>
          <p:nvPr/>
        </p:nvSpPr>
        <p:spPr>
          <a:xfrm>
            <a:off x="3599892" y="6333728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dirty="0" smtClean="0">
                <a:latin typeface="Century Gothic" panose="020B0502020202020204" pitchFamily="34" charset="0"/>
              </a:rPr>
              <a:t>30 </a:t>
            </a:r>
            <a:r>
              <a:rPr lang="lt-LT" sz="1400" dirty="0" err="1" smtClean="0">
                <a:latin typeface="Century Gothic" panose="020B0502020202020204" pitchFamily="34" charset="0"/>
              </a:rPr>
              <a:t>November</a:t>
            </a:r>
            <a:r>
              <a:rPr lang="lt-LT" sz="1400" dirty="0" smtClean="0">
                <a:latin typeface="Century Gothic" panose="020B0502020202020204" pitchFamily="34" charset="0"/>
              </a:rPr>
              <a:t>, </a:t>
            </a:r>
            <a:r>
              <a:rPr lang="lt-LT" sz="1400" dirty="0">
                <a:latin typeface="Century Gothic" panose="020B0502020202020204" pitchFamily="34" charset="0"/>
              </a:rPr>
              <a:t>2016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537284" y="2564904"/>
            <a:ext cx="406943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37284" y="2584431"/>
            <a:ext cx="4069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400" i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status </a:t>
            </a:r>
            <a:r>
              <a:rPr lang="lt-LT" sz="2400" i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and</a:t>
            </a:r>
            <a:r>
              <a:rPr lang="lt-LT" sz="2400" i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lt-LT" sz="2400" i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further</a:t>
            </a:r>
            <a:r>
              <a:rPr lang="lt-LT" sz="2400" i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lt-LT" sz="2400" i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steps</a:t>
            </a:r>
            <a:endParaRPr lang="en-US" sz="2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ntraštė 6"/>
          <p:cNvSpPr txBox="1">
            <a:spLocks/>
          </p:cNvSpPr>
          <p:nvPr/>
        </p:nvSpPr>
        <p:spPr>
          <a:xfrm>
            <a:off x="539552" y="323852"/>
            <a:ext cx="8352928" cy="63832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lt-LT" sz="2800" dirty="0" smtClean="0">
                <a:solidFill>
                  <a:srgbClr val="002060"/>
                </a:solidFill>
                <a:latin typeface="Century Gothic" pitchFamily="34" charset="0"/>
              </a:rPr>
              <a:t>Rail Baltica </a:t>
            </a:r>
            <a:r>
              <a:rPr lang="lt-LT" sz="2800" dirty="0" err="1" smtClean="0">
                <a:solidFill>
                  <a:srgbClr val="002060"/>
                </a:solidFill>
                <a:latin typeface="Century Gothic" pitchFamily="34" charset="0"/>
              </a:rPr>
              <a:t>in</a:t>
            </a:r>
            <a:r>
              <a:rPr lang="lt-LT" sz="2800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lt-LT" sz="2800" dirty="0" err="1" smtClean="0">
                <a:solidFill>
                  <a:srgbClr val="002060"/>
                </a:solidFill>
                <a:latin typeface="Century Gothic" pitchFamily="34" charset="0"/>
              </a:rPr>
              <a:t>Poland</a:t>
            </a:r>
            <a:endParaRPr lang="lt-LT" sz="28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9972" y="2602412"/>
            <a:ext cx="2168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Works </a:t>
            </a:r>
            <a:r>
              <a:rPr lang="lt-LT" sz="1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on</a:t>
            </a:r>
            <a:r>
              <a:rPr lang="lt-LT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line E75 </a:t>
            </a: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Białystok</a:t>
            </a:r>
            <a:r>
              <a:rPr lang="lt-LT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-</a:t>
            </a:r>
            <a:r>
              <a:rPr lang="lt-LT" sz="1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border</a:t>
            </a:r>
            <a:r>
              <a:rPr lang="lt-LT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lt-LT" sz="1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with</a:t>
            </a:r>
            <a:r>
              <a:rPr lang="lt-LT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Lithuania (</a:t>
            </a:r>
            <a:r>
              <a:rPr lang="lt-LT" sz="1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Trakiszki</a:t>
            </a:r>
            <a:r>
              <a:rPr lang="lt-LT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)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280006" y="2602412"/>
            <a:ext cx="1890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Rail Baltica </a:t>
            </a:r>
            <a:r>
              <a:rPr lang="lt-LT" sz="1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railway</a:t>
            </a:r>
            <a:endParaRPr lang="lt-LT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lt-LT" sz="1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core</a:t>
            </a:r>
            <a:r>
              <a:rPr lang="lt-LT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line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460" y="2308214"/>
            <a:ext cx="924865" cy="2963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616" y="2291245"/>
            <a:ext cx="1057300" cy="3277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063" y="2305524"/>
            <a:ext cx="482795" cy="301747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335062"/>
              </p:ext>
            </p:extLst>
          </p:nvPr>
        </p:nvGraphicFramePr>
        <p:xfrm>
          <a:off x="35427" y="2963367"/>
          <a:ext cx="5328592" cy="14681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080120"/>
                <a:gridCol w="2016224"/>
                <a:gridCol w="223224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t-LT" sz="1000" b="0" dirty="0" err="1" smtClean="0">
                          <a:latin typeface="Century Gothic" panose="020B0502020202020204" pitchFamily="34" charset="0"/>
                        </a:rPr>
                        <a:t>Start</a:t>
                      </a:r>
                      <a:r>
                        <a:rPr lang="lt-LT" sz="1000" b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lt-LT" sz="1000" b="0" dirty="0" err="1" smtClean="0">
                          <a:latin typeface="Century Gothic" panose="020B0502020202020204" pitchFamily="34" charset="0"/>
                        </a:rPr>
                        <a:t>of</a:t>
                      </a:r>
                      <a:r>
                        <a:rPr lang="lt-LT" sz="1000" b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lt-LT" sz="1000" b="0" dirty="0" err="1" smtClean="0">
                          <a:latin typeface="Century Gothic" panose="020B0502020202020204" pitchFamily="34" charset="0"/>
                        </a:rPr>
                        <a:t>the</a:t>
                      </a:r>
                      <a:r>
                        <a:rPr lang="lt-LT" sz="1000" b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lt-LT" sz="1000" b="0" dirty="0" err="1" smtClean="0">
                          <a:latin typeface="Century Gothic" panose="020B0502020202020204" pitchFamily="34" charset="0"/>
                        </a:rPr>
                        <a:t>construction</a:t>
                      </a:r>
                      <a:r>
                        <a:rPr lang="lt-LT" sz="1000" b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lt-LT" sz="1000" b="0" dirty="0" err="1" smtClean="0">
                          <a:latin typeface="Century Gothic" panose="020B0502020202020204" pitchFamily="34" charset="0"/>
                        </a:rPr>
                        <a:t>works</a:t>
                      </a:r>
                      <a:r>
                        <a:rPr lang="lt-LT" sz="1000" b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000" b="0" dirty="0" smtClean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lt-LT" sz="1000" b="0" dirty="0" err="1" smtClean="0">
                          <a:latin typeface="Century Gothic" panose="020B0502020202020204" pitchFamily="34" charset="0"/>
                        </a:rPr>
                        <a:t>foreseen</a:t>
                      </a:r>
                      <a:r>
                        <a:rPr lang="en-US" sz="1000" b="0" dirty="0" smtClean="0">
                          <a:latin typeface="Century Gothic" panose="020B0502020202020204" pitchFamily="34" charset="0"/>
                        </a:rPr>
                        <a:t>)</a:t>
                      </a:r>
                      <a:endParaRPr lang="en-US" sz="1000" b="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defTabSz="858838"/>
                      <a:r>
                        <a:rPr lang="en-US" sz="1200" b="0" dirty="0" smtClean="0">
                          <a:latin typeface="Century Gothic" panose="020B0502020202020204" pitchFamily="34" charset="0"/>
                        </a:rPr>
                        <a:t>2019</a:t>
                      </a:r>
                      <a:endParaRPr lang="lt-LT" sz="1200" b="0" baseline="0" dirty="0" smtClean="0">
                        <a:latin typeface="Century Gothic" panose="020B0502020202020204" pitchFamily="34" charset="0"/>
                      </a:endParaRPr>
                    </a:p>
                    <a:p>
                      <a:pPr marL="0" indent="0" algn="ctr" defTabSz="858838"/>
                      <a:r>
                        <a:rPr lang="lt-LT" sz="1000" b="0" baseline="0" dirty="0" smtClean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lt-LT" sz="1000" b="0" u="sng" baseline="0" dirty="0" err="1" smtClean="0">
                          <a:latin typeface="Century Gothic" panose="020B0502020202020204" pitchFamily="34" charset="0"/>
                        </a:rPr>
                        <a:t>if</a:t>
                      </a:r>
                      <a:r>
                        <a:rPr lang="lt-LT" sz="1000" b="0" u="sng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lt-LT" sz="1000" b="0" u="sng" baseline="0" dirty="0" err="1" smtClean="0">
                          <a:latin typeface="Century Gothic" panose="020B0502020202020204" pitchFamily="34" charset="0"/>
                        </a:rPr>
                        <a:t>funding</a:t>
                      </a:r>
                      <a:r>
                        <a:rPr lang="lt-LT" sz="1000" b="0" u="sng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lt-LT" sz="1000" b="0" u="sng" baseline="0" dirty="0" err="1" smtClean="0">
                          <a:latin typeface="Century Gothic" panose="020B0502020202020204" pitchFamily="34" charset="0"/>
                        </a:rPr>
                        <a:t>is</a:t>
                      </a:r>
                      <a:r>
                        <a:rPr lang="lt-LT" sz="1000" b="0" u="sng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lt-LT" sz="1000" b="0" u="sng" baseline="0" dirty="0" err="1" smtClean="0">
                          <a:latin typeface="Century Gothic" panose="020B0502020202020204" pitchFamily="34" charset="0"/>
                        </a:rPr>
                        <a:t>available</a:t>
                      </a:r>
                      <a:r>
                        <a:rPr lang="lt-LT" sz="1000" b="0" baseline="0" dirty="0" smtClean="0">
                          <a:latin typeface="Century Gothic" panose="020B0502020202020204" pitchFamily="34" charset="0"/>
                        </a:rPr>
                        <a:t>)</a:t>
                      </a:r>
                      <a:endParaRPr lang="en-US" sz="1000" b="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Century Gothic" panose="020B0502020202020204" pitchFamily="34" charset="0"/>
                        </a:rPr>
                        <a:t>2019</a:t>
                      </a:r>
                      <a:endParaRPr lang="en-US" sz="1200" b="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latin typeface="Century Gothic" panose="020B0502020202020204" pitchFamily="34" charset="0"/>
                        </a:rPr>
                        <a:t>Maximum speed</a:t>
                      </a:r>
                      <a:endParaRPr lang="en-US" sz="10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defTabSz="858838"/>
                      <a:r>
                        <a:rPr lang="lt-LT" sz="1200" b="0" dirty="0" smtClean="0">
                          <a:latin typeface="Century Gothic" panose="020B0502020202020204" pitchFamily="34" charset="0"/>
                        </a:rPr>
                        <a:t>100-120</a:t>
                      </a:r>
                      <a:r>
                        <a:rPr lang="lt-LT" sz="1200" b="0" baseline="0" dirty="0" smtClean="0">
                          <a:latin typeface="Century Gothic" panose="020B0502020202020204" pitchFamily="34" charset="0"/>
                        </a:rPr>
                        <a:t> km/h</a:t>
                      </a:r>
                      <a:endParaRPr lang="en-US" sz="1200" b="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b="0" dirty="0" smtClean="0">
                          <a:latin typeface="Century Gothic" panose="020B0502020202020204" pitchFamily="34" charset="0"/>
                        </a:rPr>
                        <a:t>240 km/h</a:t>
                      </a:r>
                      <a:endParaRPr lang="en-US" sz="1200" b="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626" y="282368"/>
            <a:ext cx="3143810" cy="5207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8710" y="2802467"/>
            <a:ext cx="2239742" cy="37829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5" name="Oval 54"/>
          <p:cNvSpPr/>
          <p:nvPr/>
        </p:nvSpPr>
        <p:spPr>
          <a:xfrm>
            <a:off x="6288089" y="4444314"/>
            <a:ext cx="79976" cy="8858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6288089" y="3778594"/>
            <a:ext cx="79976" cy="8858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6368065" y="3260818"/>
            <a:ext cx="1948351" cy="5485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368065" y="4530716"/>
            <a:ext cx="1948351" cy="181379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Brace 19"/>
          <p:cNvSpPr/>
          <p:nvPr/>
        </p:nvSpPr>
        <p:spPr>
          <a:xfrm rot="5400000">
            <a:off x="3003924" y="3263258"/>
            <a:ext cx="327840" cy="2088232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51" y="4530716"/>
            <a:ext cx="1001118" cy="884423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561227" y="3598057"/>
            <a:ext cx="1116124" cy="5382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3645089" y="3597713"/>
            <a:ext cx="1116124" cy="5382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892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6" grpId="0" animBg="1"/>
      <p:bldP spid="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AutoShape 10" descr="data:image/jpeg;base64,/9j/4AAQSkZJRgABAQAAAQABAAD/2wCEAAkGBxQPDxQODxQQFRUQDxYUFRgWFhgWFRoRFhEXFiAdFxUcHigiGholGxcXLTIhJSktOjAuGyAzODMtNzQtLisBCgoKDg0OGxAQGjckICQ3LywuLCwvLCwsLSwsLywuLC0sLCwsLCwsLCwsLCwsNC8sLCwsNCwsLCwsLCwsLCwsLP/AABEIAGAAgAMBEQACEQEDEQH/xAAcAAEAAgMBAQEAAAAAAAAAAAAAAQUDBAYHAgj/xAA3EAACAQMBBAgFAgUFAAAAAAABAgMABBEFBhIUIRMiMUFRUoGRBzJhcaFCciMzQ9HhJGKCkrH/xAAbAQEAAgMBAQAAAAAAAAAAAAAAAQMCBAUGB//EADIRAAIBAwIFAwEHBAMAAAAAAAABAgMEEQUhEhMVMVFBUlMyFCIjYXGBoUKRsfHB0fD/2gAMAwEAAhEDEQA/APcKACgJoBQCgFAKAUAoBQEUBNAKAUBFAKAUAoBQCgJoBQCgFARQCgFATQEUBNAKAUBFRsgKAU2AzTYCmwGabAZpsBTYCmwGabAU2ApsBTYCmwGabAU2BQ3t6xcgEgA4GK8Hqeq15V5RhLCR0aVGPCso0Z9VEf8AMmVP3OF/9NadO6vqn0NssdOku58QayshxHOjHwWRWPsDWVSvqFNZm2iFCkza4l/M3vWv1K697M+TDwRxL+Zvep6jde9jkw8DiX8ze9R1K697HJh4HEv5m96nqN0/62OTDwTxL+ZvenUrr3scmHgcS/mb3qOpXPvY5MPA4l/M3vTqN172OTDwRxL+ZvenUrr3scmHgcS/mb3qepXXvY5MPBPEv5m96jqV172OTDwOJfzN706lde9jkw8EcS/mb3p1K697HJh4J4l/M3vU9SusfWOTT8GJjkk+JzWpOTnLifqZxWFg/PW2B3tRuWPbxDD0HIfgCvpemxStYL8jl1c8TNz4d2wfVIOQ6jM/sh/vVOsT4bSZND6z2PaLXorCHppieZwqj5nbwH968LY2NS7nww/c6FSooLc4iDaHVtQHSWkKRRnsJxg/82+b7gYr0TsdNtPu1ZZZrcypPeKPmbanVNOIa+hWSMnG8MAeki5AP3FFpun3i/Alhjm1IbyWx3uhazFfQieA5B5EH5lbwYdxrzd5Z1LWfBP/AGbVOpGayiu1Xa+K2vY7GRJS0u5hwF3Mu2Bnnnt+lbVvpNSvbutGS29DCVZRlgtda1NLOB7mXe3Yxk45ntxyFaVrbzuKqpRLJz4Vkx6jrEdu8Mcm8DcFgvLkAib7FufIAVZQsalZScf6f5MZVFFblfFtajgvHb3rpjIdYTusPFc9oraekTi0pTSfgw56fZGK021hlRJBFchJZEjjZkwrvI26Apzz+v0FZT0WrFuPEsrd/sFWT3wbVztTDHM0LCQmO4hgYgDdEkwJXnns5c/uKqp6VVnBTTW6b/sS60U8C72pgieVG3yYGRG3V3syyDKxoBzZ8DOO4Up6TWqRjJY3/wAeQ60UYl2xt+iMhEwZZhD0RQ9N0xXeChO8kc6z6PX5nAmu2c+mBzolrpd9xCdJ0csfWI3ZV3W5d+M9laNzb8ifDxJ/oZxnxehuVrfoWHhvxJsDDqUp7pt2Ueowfypr6LolZVLSKXpscqvHEmY/h1ciPU4SexyyerKaz1mm52ksCi8TR017ANV11opecNmpG73EKBkerEZ+1cqhL7Bp8ZR+qRdL8So14It9fdNCghHEvcXkcqxNHlnDIy94O9yB5Y8KSslPUHVbXDHumOPFNJeps6rrvF2FsFEy7uowWs4fqliFAcMAeYOeYNYW1p9nu5vzFtYJlPigsmrswh0zXJLFSejn5KD4bpdCfqOsM1Zf4vNOVZrdEUswqcJj2pbp9oYIl59HJCD91PSH8VOnrlaXKb9f9Co81Udlt5byy28ccMTyg3UbSKm6D0SNvn5iBzKgetcPR6lOFWcpyS2eM+WX1k2sIqdobC5v5BKsDxbmnzqgkZeU0rKMZBIzuqK6FlcULSLi5p5lvjwVzi5vODY0O1lisrhEt71ZBbhUWaVZAz7jL/CAYhAD9u7wqu6rUqtxTk5xazvhP+diYJqLRjvNHmgt9NEcLSrZMHljUqH3uiwMbxAOCzVFO7o1K1filji7N9u4cJJR/Iw3mgXDafcSbn+puLxbpUBBKlWXdXe5AkKoqynqFCNzCKf3EuHI5cnFv1Zku9Bmtksnjja4MFxJPcBWUO87pjeBYgHBLfilO/pV5VFKXDlYXjBDpyWGvQxyaM4tn4m1mmlu7t7giF0DwtgBP4jMOsFxzHgayV3TdZcuooxisb53/gOLxuu50+zEdwtpGt6Q0wB3j2nGeQJ7zjvriahOi67dD6S+kpKOGWtaBacf8Sdmze24liGZbfJAHa0Z7V+/IEf5rvaFqCt6vBLs/wDJrXNLiWUeLQylSrocFSGUjuYHII9RXvJJSWPJzovfKOz2O2hVdVeeTCC7VlbnyEjYPb4bwPuK4+o2UpWqhHvEvpTxP9SNndfgiXSg744Rrgzcj1Q6jH37KwurWpJVuH+rGBGcVw5ITV4XXolcFpNoBcKPGEuMNmp+zz4+L0UMfuS5xwRf7RxtrLagOskOejA/WVQovoSTz8KypWMlZKg+77mM6n4nEW/wv0yS5uZNUn582Ck/qlY9Yj6KOXrjurn69cwoUY2tP/yLqEXKfEzo9rdont7qO3jmt4Abd5XeZSwyGwqjB7Tg1zNMsKdai6k4t74WCyrUalhFZqm29xHaQSLGqytF09wCCQkO8FHLuLE8vtW3R0ajKpNN5XZfqYyrSwvJsbWztcXyWJMEKqoeJ5Qx6Vm5Mi4IGOzKk8+VYafThQt5VlmT7NL0JqNymo/ybl9d3wvhZQy2oDQGUExE7iqQuG63PJz4YqqlTs5W/OnF98d+7EnPi4T40TamW4vJIwqtCYHe3wMNIY33Cc+DEHH0IpdaXSp0Iyzh53/IRrScjNsfrM96TLJLbgLkSW6owljfuDMxz+Kq1K1oW0FGMW/EvRmcJSkzq64RsChAqCRUp4BwG2vw+FyxubMqkhyXQ8lc+IP6W/B+leo0vXXS/Cr9vJp1bfO6PLNRsJLZ+juEaNvBhjP2PYfSvXUa9OtHig8mk4OPcudH2uktkEZitZVHZ0kSlgP3AZPrWrcWMarypOP6GcKjXZGLWdpZb0CIRW6Bj8kMShmPhnBY+lTQtKdusuWfzbDqSl6F/sr8OZZyJbzeij7dz+o/0/2D81zNQ16nRXDR3l/BbStm92et21usSLFGoVEACgdgArxNWrKpJyk8tm/FJbIrYtEXjZb1yrmSKONVKDqBCSSGJOSSR3DGO+t2V+/s0aMVjHd+TDlri4mU2q7CLdcRJLPL0tyT1l3gioPlUxBsSAc+0957K36OuOjwQjD7q/u/+it0M92bWr7MPeYjuLkmAMh6JYlDdUD+rvEjJB7B31XQ1WnQi3Th97zn/gOk5Pd7GbUdnmlluZ1n3GubZYFO5no1BJYjrDeJ9MfWqqOowhCEHDPC8v8AMylSyzVstjFtpkmtZpU6O3eIB8ygb2MFcsN0A56oGD9KvnrXOg4VYZ39NjFUMPKZt6Rs80Ny95PMZpnjEeejWNQgOflBOT9Se6ta71GNWkqNOGIrfyZQpcMuJl8K5TLyVGTjxNZwjxSwQ3gzcI/latzpd38bK+dT8jhH8rU6Xd/GxzqfkcI/lanS7v42OdDyY59NMi7ske8vgyhh7GrKdjfU3mMWiHUpvuVT7FWzHJs4v+lbi6qltkrzQN+y0NYP5MCJ+1AD79tUVbbUav1psyU6S7M2uEfytWt0u79jM+dDyOEfytTpd38bHOp+Rwj+VqdLu/jY51PyOEfytTpd38bHOh5HCP5Wp0u7+NjnQ8jhH8jU6Xd/GxzoeRwj+VqdLu/jY51PyOEfytUdLu/jY51PyOEfytU9Lu/jYdaHkz2dixcFgQAcnNdHTNHuHXUqkcJFNavHhwmXte8wc4UwBQCmAMUAxUAVIFAKAYoBigGKAYoBimAMVGAMUwCakCgFAKAUAoBQCgIoBQE0AoBQCgFAKAUAoBQCgIoBQCgJoCKACgFATQCgIoBQCgP/2Q==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267745" y="2564906"/>
            <a:ext cx="4752331" cy="719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36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Thank</a:t>
            </a:r>
            <a:r>
              <a:rPr lang="lt-LT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lt-LT" sz="36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you</a:t>
            </a:r>
            <a:r>
              <a:rPr lang="lt-LT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lt-LT" sz="36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for</a:t>
            </a:r>
            <a:r>
              <a:rPr lang="lt-LT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lt-LT" sz="36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your</a:t>
            </a:r>
            <a:r>
              <a:rPr lang="lt-LT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lt-LT" sz="36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attention</a:t>
            </a:r>
            <a:r>
              <a:rPr lang="lt-LT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.</a:t>
            </a:r>
          </a:p>
          <a:p>
            <a:pPr algn="l"/>
            <a:endParaRPr lang="lt-LT" sz="3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8047614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1691680" y="1412776"/>
            <a:ext cx="6088685" cy="4752528"/>
            <a:chOff x="2488604" y="614935"/>
            <a:chExt cx="7432010" cy="6219408"/>
          </a:xfrm>
        </p:grpSpPr>
        <p:pic>
          <p:nvPicPr>
            <p:cNvPr id="34" name="Picture 33" descr="C:\Users\s.kubilis\AppData\Local\Microsoft\Windows\Temporary Internet Files\Content.Word\1000px-Baltic_states_location_map.svg.png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4" t="57460" r="23814" b="2389"/>
            <a:stretch/>
          </p:blipFill>
          <p:spPr bwMode="auto">
            <a:xfrm>
              <a:off x="2488604" y="614935"/>
              <a:ext cx="7432010" cy="621940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6" name="Freeform 35"/>
            <p:cNvSpPr/>
            <p:nvPr/>
          </p:nvSpPr>
          <p:spPr>
            <a:xfrm>
              <a:off x="6917189" y="1255800"/>
              <a:ext cx="58214" cy="2122879"/>
            </a:xfrm>
            <a:custGeom>
              <a:avLst/>
              <a:gdLst>
                <a:gd name="connsiteX0" fmla="*/ 0 w 273132"/>
                <a:gd name="connsiteY0" fmla="*/ 0 h 85899"/>
                <a:gd name="connsiteX1" fmla="*/ 154379 w 273132"/>
                <a:gd name="connsiteY1" fmla="*/ 23750 h 85899"/>
                <a:gd name="connsiteX2" fmla="*/ 190005 w 273132"/>
                <a:gd name="connsiteY2" fmla="*/ 47501 h 85899"/>
                <a:gd name="connsiteX3" fmla="*/ 225631 w 273132"/>
                <a:gd name="connsiteY3" fmla="*/ 83127 h 85899"/>
                <a:gd name="connsiteX4" fmla="*/ 273132 w 273132"/>
                <a:gd name="connsiteY4" fmla="*/ 83127 h 85899"/>
                <a:gd name="connsiteX0" fmla="*/ 0 w 577800"/>
                <a:gd name="connsiteY0" fmla="*/ 2320558 h 2572522"/>
                <a:gd name="connsiteX1" fmla="*/ 154379 w 577800"/>
                <a:gd name="connsiteY1" fmla="*/ 2344308 h 2572522"/>
                <a:gd name="connsiteX2" fmla="*/ 190005 w 577800"/>
                <a:gd name="connsiteY2" fmla="*/ 2368059 h 2572522"/>
                <a:gd name="connsiteX3" fmla="*/ 225631 w 577800"/>
                <a:gd name="connsiteY3" fmla="*/ 2403685 h 2572522"/>
                <a:gd name="connsiteX4" fmla="*/ 577800 w 577800"/>
                <a:gd name="connsiteY4" fmla="*/ 0 h 2572522"/>
                <a:gd name="connsiteX0" fmla="*/ 0 w 462279"/>
                <a:gd name="connsiteY0" fmla="*/ 3308213 h 3633259"/>
                <a:gd name="connsiteX1" fmla="*/ 154379 w 462279"/>
                <a:gd name="connsiteY1" fmla="*/ 3331963 h 3633259"/>
                <a:gd name="connsiteX2" fmla="*/ 190005 w 462279"/>
                <a:gd name="connsiteY2" fmla="*/ 3355714 h 3633259"/>
                <a:gd name="connsiteX3" fmla="*/ 225631 w 462279"/>
                <a:gd name="connsiteY3" fmla="*/ 3391340 h 3633259"/>
                <a:gd name="connsiteX4" fmla="*/ 462279 w 462279"/>
                <a:gd name="connsiteY4" fmla="*/ 0 h 3633259"/>
                <a:gd name="connsiteX0" fmla="*/ 0 w 307900"/>
                <a:gd name="connsiteY0" fmla="*/ 3331963 h 3633259"/>
                <a:gd name="connsiteX1" fmla="*/ 35626 w 307900"/>
                <a:gd name="connsiteY1" fmla="*/ 3355714 h 3633259"/>
                <a:gd name="connsiteX2" fmla="*/ 71252 w 307900"/>
                <a:gd name="connsiteY2" fmla="*/ 3391340 h 3633259"/>
                <a:gd name="connsiteX3" fmla="*/ 307900 w 307900"/>
                <a:gd name="connsiteY3" fmla="*/ 0 h 3633259"/>
                <a:gd name="connsiteX0" fmla="*/ 0 w 272274"/>
                <a:gd name="connsiteY0" fmla="*/ 3355714 h 3633259"/>
                <a:gd name="connsiteX1" fmla="*/ 35626 w 272274"/>
                <a:gd name="connsiteY1" fmla="*/ 3391340 h 3633259"/>
                <a:gd name="connsiteX2" fmla="*/ 272274 w 272274"/>
                <a:gd name="connsiteY2" fmla="*/ 0 h 3633259"/>
                <a:gd name="connsiteX0" fmla="*/ 0 w 236648"/>
                <a:gd name="connsiteY0" fmla="*/ 3391340 h 3391340"/>
                <a:gd name="connsiteX1" fmla="*/ 236648 w 236648"/>
                <a:gd name="connsiteY1" fmla="*/ 0 h 3391340"/>
                <a:gd name="connsiteX0" fmla="*/ 0 w 81142"/>
                <a:gd name="connsiteY0" fmla="*/ 3629368 h 3629368"/>
                <a:gd name="connsiteX1" fmla="*/ 81142 w 81142"/>
                <a:gd name="connsiteY1" fmla="*/ 0 h 3629368"/>
                <a:gd name="connsiteX0" fmla="*/ 0 w 119799"/>
                <a:gd name="connsiteY0" fmla="*/ 3629368 h 3629368"/>
                <a:gd name="connsiteX1" fmla="*/ 119799 w 119799"/>
                <a:gd name="connsiteY1" fmla="*/ 357043 h 3629368"/>
                <a:gd name="connsiteX2" fmla="*/ 81142 w 119799"/>
                <a:gd name="connsiteY2" fmla="*/ 0 h 3629368"/>
                <a:gd name="connsiteX0" fmla="*/ 0 w 119799"/>
                <a:gd name="connsiteY0" fmla="*/ 3629368 h 3629368"/>
                <a:gd name="connsiteX1" fmla="*/ 119799 w 119799"/>
                <a:gd name="connsiteY1" fmla="*/ 357043 h 3629368"/>
                <a:gd name="connsiteX2" fmla="*/ 81142 w 119799"/>
                <a:gd name="connsiteY2" fmla="*/ 0 h 3629368"/>
                <a:gd name="connsiteX0" fmla="*/ 0 w 119799"/>
                <a:gd name="connsiteY0" fmla="*/ 3629368 h 3629368"/>
                <a:gd name="connsiteX1" fmla="*/ 119799 w 119799"/>
                <a:gd name="connsiteY1" fmla="*/ 357043 h 3629368"/>
                <a:gd name="connsiteX2" fmla="*/ 81142 w 119799"/>
                <a:gd name="connsiteY2" fmla="*/ 0 h 3629368"/>
                <a:gd name="connsiteX0" fmla="*/ 0 w 119799"/>
                <a:gd name="connsiteY0" fmla="*/ 3629416 h 3629416"/>
                <a:gd name="connsiteX1" fmla="*/ 119799 w 119799"/>
                <a:gd name="connsiteY1" fmla="*/ 357091 h 3629416"/>
                <a:gd name="connsiteX2" fmla="*/ 81142 w 119799"/>
                <a:gd name="connsiteY2" fmla="*/ 48 h 3629416"/>
                <a:gd name="connsiteX0" fmla="*/ 0 w 119796"/>
                <a:gd name="connsiteY0" fmla="*/ 3652257 h 3652257"/>
                <a:gd name="connsiteX1" fmla="*/ 119796 w 119796"/>
                <a:gd name="connsiteY1" fmla="*/ 260427 h 3652257"/>
                <a:gd name="connsiteX2" fmla="*/ 81142 w 119796"/>
                <a:gd name="connsiteY2" fmla="*/ 22889 h 3652257"/>
                <a:gd name="connsiteX0" fmla="*/ 0 w 119796"/>
                <a:gd name="connsiteY0" fmla="*/ 3652257 h 3652257"/>
                <a:gd name="connsiteX1" fmla="*/ 119796 w 119796"/>
                <a:gd name="connsiteY1" fmla="*/ 260427 h 3652257"/>
                <a:gd name="connsiteX2" fmla="*/ 81142 w 119796"/>
                <a:gd name="connsiteY2" fmla="*/ 22889 h 3652257"/>
                <a:gd name="connsiteX0" fmla="*/ 0 w 119796"/>
                <a:gd name="connsiteY0" fmla="*/ 3652257 h 3652257"/>
                <a:gd name="connsiteX1" fmla="*/ 39873 w 119796"/>
                <a:gd name="connsiteY1" fmla="*/ 1380558 h 3652257"/>
                <a:gd name="connsiteX2" fmla="*/ 119796 w 119796"/>
                <a:gd name="connsiteY2" fmla="*/ 260427 h 3652257"/>
                <a:gd name="connsiteX3" fmla="*/ 81142 w 119796"/>
                <a:gd name="connsiteY3" fmla="*/ 22889 h 3652257"/>
                <a:gd name="connsiteX0" fmla="*/ 0 w 119999"/>
                <a:gd name="connsiteY0" fmla="*/ 3652257 h 3652257"/>
                <a:gd name="connsiteX1" fmla="*/ 39873 w 119999"/>
                <a:gd name="connsiteY1" fmla="*/ 1380558 h 3652257"/>
                <a:gd name="connsiteX2" fmla="*/ 79824 w 119999"/>
                <a:gd name="connsiteY2" fmla="*/ 464153 h 3652257"/>
                <a:gd name="connsiteX3" fmla="*/ 119796 w 119999"/>
                <a:gd name="connsiteY3" fmla="*/ 260427 h 3652257"/>
                <a:gd name="connsiteX4" fmla="*/ 81142 w 119999"/>
                <a:gd name="connsiteY4" fmla="*/ 22889 h 3652257"/>
                <a:gd name="connsiteX0" fmla="*/ 0 w 136739"/>
                <a:gd name="connsiteY0" fmla="*/ 3651884 h 3651884"/>
                <a:gd name="connsiteX1" fmla="*/ 39873 w 136739"/>
                <a:gd name="connsiteY1" fmla="*/ 1380185 h 3651884"/>
                <a:gd name="connsiteX2" fmla="*/ 79824 w 136739"/>
                <a:gd name="connsiteY2" fmla="*/ 463780 h 3651884"/>
                <a:gd name="connsiteX3" fmla="*/ 136606 w 136739"/>
                <a:gd name="connsiteY3" fmla="*/ 261052 h 3651884"/>
                <a:gd name="connsiteX4" fmla="*/ 81142 w 136739"/>
                <a:gd name="connsiteY4" fmla="*/ 22516 h 3651884"/>
                <a:gd name="connsiteX0" fmla="*/ 0 w 136739"/>
                <a:gd name="connsiteY0" fmla="*/ 3651884 h 3651884"/>
                <a:gd name="connsiteX1" fmla="*/ 39865 w 136739"/>
                <a:gd name="connsiteY1" fmla="*/ 2106326 h 3651884"/>
                <a:gd name="connsiteX2" fmla="*/ 39873 w 136739"/>
                <a:gd name="connsiteY2" fmla="*/ 1380185 h 3651884"/>
                <a:gd name="connsiteX3" fmla="*/ 79824 w 136739"/>
                <a:gd name="connsiteY3" fmla="*/ 463780 h 3651884"/>
                <a:gd name="connsiteX4" fmla="*/ 136606 w 136739"/>
                <a:gd name="connsiteY4" fmla="*/ 261052 h 3651884"/>
                <a:gd name="connsiteX5" fmla="*/ 81142 w 136739"/>
                <a:gd name="connsiteY5" fmla="*/ 22516 h 3651884"/>
                <a:gd name="connsiteX0" fmla="*/ 0 w 136739"/>
                <a:gd name="connsiteY0" fmla="*/ 3651884 h 3651884"/>
                <a:gd name="connsiteX1" fmla="*/ 39865 w 136739"/>
                <a:gd name="connsiteY1" fmla="*/ 2106326 h 3651884"/>
                <a:gd name="connsiteX2" fmla="*/ 39865 w 136739"/>
                <a:gd name="connsiteY2" fmla="*/ 1606521 h 3651884"/>
                <a:gd name="connsiteX3" fmla="*/ 39873 w 136739"/>
                <a:gd name="connsiteY3" fmla="*/ 1380185 h 3651884"/>
                <a:gd name="connsiteX4" fmla="*/ 79824 w 136739"/>
                <a:gd name="connsiteY4" fmla="*/ 463780 h 3651884"/>
                <a:gd name="connsiteX5" fmla="*/ 136606 w 136739"/>
                <a:gd name="connsiteY5" fmla="*/ 261052 h 3651884"/>
                <a:gd name="connsiteX6" fmla="*/ 81142 w 136739"/>
                <a:gd name="connsiteY6" fmla="*/ 22516 h 3651884"/>
                <a:gd name="connsiteX0" fmla="*/ 0 w 136739"/>
                <a:gd name="connsiteY0" fmla="*/ 3651884 h 3651884"/>
                <a:gd name="connsiteX1" fmla="*/ 39865 w 136739"/>
                <a:gd name="connsiteY1" fmla="*/ 2106326 h 3651884"/>
                <a:gd name="connsiteX2" fmla="*/ 39865 w 136739"/>
                <a:gd name="connsiteY2" fmla="*/ 1606521 h 3651884"/>
                <a:gd name="connsiteX3" fmla="*/ 39865 w 136739"/>
                <a:gd name="connsiteY3" fmla="*/ 1380186 h 3651884"/>
                <a:gd name="connsiteX4" fmla="*/ 79824 w 136739"/>
                <a:gd name="connsiteY4" fmla="*/ 463780 h 3651884"/>
                <a:gd name="connsiteX5" fmla="*/ 136606 w 136739"/>
                <a:gd name="connsiteY5" fmla="*/ 261052 h 3651884"/>
                <a:gd name="connsiteX6" fmla="*/ 81142 w 136739"/>
                <a:gd name="connsiteY6" fmla="*/ 22516 h 3651884"/>
                <a:gd name="connsiteX0" fmla="*/ 0 w 136739"/>
                <a:gd name="connsiteY0" fmla="*/ 3651884 h 3651884"/>
                <a:gd name="connsiteX1" fmla="*/ 39865 w 136739"/>
                <a:gd name="connsiteY1" fmla="*/ 3058339 h 3651884"/>
                <a:gd name="connsiteX2" fmla="*/ 39865 w 136739"/>
                <a:gd name="connsiteY2" fmla="*/ 2106326 h 3651884"/>
                <a:gd name="connsiteX3" fmla="*/ 39865 w 136739"/>
                <a:gd name="connsiteY3" fmla="*/ 1606521 h 3651884"/>
                <a:gd name="connsiteX4" fmla="*/ 39865 w 136739"/>
                <a:gd name="connsiteY4" fmla="*/ 1380186 h 3651884"/>
                <a:gd name="connsiteX5" fmla="*/ 79824 w 136739"/>
                <a:gd name="connsiteY5" fmla="*/ 463780 h 3651884"/>
                <a:gd name="connsiteX6" fmla="*/ 136606 w 136739"/>
                <a:gd name="connsiteY6" fmla="*/ 261052 h 3651884"/>
                <a:gd name="connsiteX7" fmla="*/ 81142 w 136739"/>
                <a:gd name="connsiteY7" fmla="*/ 22516 h 3651884"/>
                <a:gd name="connsiteX0" fmla="*/ 0 w 136739"/>
                <a:gd name="connsiteY0" fmla="*/ 3651884 h 3651884"/>
                <a:gd name="connsiteX1" fmla="*/ 39865 w 136739"/>
                <a:gd name="connsiteY1" fmla="*/ 3058339 h 3651884"/>
                <a:gd name="connsiteX2" fmla="*/ 39865 w 136739"/>
                <a:gd name="connsiteY2" fmla="*/ 2106326 h 3651884"/>
                <a:gd name="connsiteX3" fmla="*/ 39865 w 136739"/>
                <a:gd name="connsiteY3" fmla="*/ 1606521 h 3651884"/>
                <a:gd name="connsiteX4" fmla="*/ 39865 w 136739"/>
                <a:gd name="connsiteY4" fmla="*/ 1380186 h 3651884"/>
                <a:gd name="connsiteX5" fmla="*/ 79824 w 136739"/>
                <a:gd name="connsiteY5" fmla="*/ 463780 h 3651884"/>
                <a:gd name="connsiteX6" fmla="*/ 136606 w 136739"/>
                <a:gd name="connsiteY6" fmla="*/ 261052 h 3651884"/>
                <a:gd name="connsiteX7" fmla="*/ 81142 w 136739"/>
                <a:gd name="connsiteY7" fmla="*/ 22516 h 3651884"/>
                <a:gd name="connsiteX0" fmla="*/ 0 w 136739"/>
                <a:gd name="connsiteY0" fmla="*/ 3651884 h 3651884"/>
                <a:gd name="connsiteX1" fmla="*/ 39865 w 136739"/>
                <a:gd name="connsiteY1" fmla="*/ 3058339 h 3651884"/>
                <a:gd name="connsiteX2" fmla="*/ 39865 w 136739"/>
                <a:gd name="connsiteY2" fmla="*/ 2094426 h 3651884"/>
                <a:gd name="connsiteX3" fmla="*/ 39865 w 136739"/>
                <a:gd name="connsiteY3" fmla="*/ 1606521 h 3651884"/>
                <a:gd name="connsiteX4" fmla="*/ 39865 w 136739"/>
                <a:gd name="connsiteY4" fmla="*/ 1380186 h 3651884"/>
                <a:gd name="connsiteX5" fmla="*/ 79824 w 136739"/>
                <a:gd name="connsiteY5" fmla="*/ 463780 h 3651884"/>
                <a:gd name="connsiteX6" fmla="*/ 136606 w 136739"/>
                <a:gd name="connsiteY6" fmla="*/ 261052 h 3651884"/>
                <a:gd name="connsiteX7" fmla="*/ 81142 w 136739"/>
                <a:gd name="connsiteY7" fmla="*/ 22516 h 3651884"/>
                <a:gd name="connsiteX0" fmla="*/ 0 w 136739"/>
                <a:gd name="connsiteY0" fmla="*/ 3651884 h 3651884"/>
                <a:gd name="connsiteX1" fmla="*/ 39865 w 136739"/>
                <a:gd name="connsiteY1" fmla="*/ 3058339 h 3651884"/>
                <a:gd name="connsiteX2" fmla="*/ 39865 w 136739"/>
                <a:gd name="connsiteY2" fmla="*/ 2094426 h 3651884"/>
                <a:gd name="connsiteX3" fmla="*/ 39865 w 136739"/>
                <a:gd name="connsiteY3" fmla="*/ 1606521 h 3651884"/>
                <a:gd name="connsiteX4" fmla="*/ 39865 w 136739"/>
                <a:gd name="connsiteY4" fmla="*/ 1380186 h 3651884"/>
                <a:gd name="connsiteX5" fmla="*/ 79824 w 136739"/>
                <a:gd name="connsiteY5" fmla="*/ 463780 h 3651884"/>
                <a:gd name="connsiteX6" fmla="*/ 136606 w 136739"/>
                <a:gd name="connsiteY6" fmla="*/ 261052 h 3651884"/>
                <a:gd name="connsiteX7" fmla="*/ 81142 w 136739"/>
                <a:gd name="connsiteY7" fmla="*/ 22516 h 3651884"/>
                <a:gd name="connsiteX0" fmla="*/ 0 w 136739"/>
                <a:gd name="connsiteY0" fmla="*/ 3651884 h 3651884"/>
                <a:gd name="connsiteX1" fmla="*/ 39865 w 136739"/>
                <a:gd name="connsiteY1" fmla="*/ 3058339 h 3651884"/>
                <a:gd name="connsiteX2" fmla="*/ 39865 w 136739"/>
                <a:gd name="connsiteY2" fmla="*/ 2094426 h 3651884"/>
                <a:gd name="connsiteX3" fmla="*/ 39865 w 136739"/>
                <a:gd name="connsiteY3" fmla="*/ 1642221 h 3651884"/>
                <a:gd name="connsiteX4" fmla="*/ 39865 w 136739"/>
                <a:gd name="connsiteY4" fmla="*/ 1380186 h 3651884"/>
                <a:gd name="connsiteX5" fmla="*/ 79824 w 136739"/>
                <a:gd name="connsiteY5" fmla="*/ 463780 h 3651884"/>
                <a:gd name="connsiteX6" fmla="*/ 136606 w 136739"/>
                <a:gd name="connsiteY6" fmla="*/ 261052 h 3651884"/>
                <a:gd name="connsiteX7" fmla="*/ 81142 w 136739"/>
                <a:gd name="connsiteY7" fmla="*/ 22516 h 3651884"/>
                <a:gd name="connsiteX0" fmla="*/ 0 w 136739"/>
                <a:gd name="connsiteY0" fmla="*/ 3651884 h 3651884"/>
                <a:gd name="connsiteX1" fmla="*/ 39865 w 136739"/>
                <a:gd name="connsiteY1" fmla="*/ 3058339 h 3651884"/>
                <a:gd name="connsiteX2" fmla="*/ 39865 w 136739"/>
                <a:gd name="connsiteY2" fmla="*/ 2094426 h 3651884"/>
                <a:gd name="connsiteX3" fmla="*/ 18911 w 136739"/>
                <a:gd name="connsiteY3" fmla="*/ 1642221 h 3651884"/>
                <a:gd name="connsiteX4" fmla="*/ 39865 w 136739"/>
                <a:gd name="connsiteY4" fmla="*/ 1380186 h 3651884"/>
                <a:gd name="connsiteX5" fmla="*/ 79824 w 136739"/>
                <a:gd name="connsiteY5" fmla="*/ 463780 h 3651884"/>
                <a:gd name="connsiteX6" fmla="*/ 136606 w 136739"/>
                <a:gd name="connsiteY6" fmla="*/ 261052 h 3651884"/>
                <a:gd name="connsiteX7" fmla="*/ 81142 w 136739"/>
                <a:gd name="connsiteY7" fmla="*/ 22516 h 3651884"/>
                <a:gd name="connsiteX0" fmla="*/ 0 w 136739"/>
                <a:gd name="connsiteY0" fmla="*/ 3651884 h 3651884"/>
                <a:gd name="connsiteX1" fmla="*/ 39865 w 136739"/>
                <a:gd name="connsiteY1" fmla="*/ 3058339 h 3651884"/>
                <a:gd name="connsiteX2" fmla="*/ 39865 w 136739"/>
                <a:gd name="connsiteY2" fmla="*/ 2094426 h 3651884"/>
                <a:gd name="connsiteX3" fmla="*/ 18911 w 136739"/>
                <a:gd name="connsiteY3" fmla="*/ 1642221 h 3651884"/>
                <a:gd name="connsiteX4" fmla="*/ 39865 w 136739"/>
                <a:gd name="connsiteY4" fmla="*/ 1320685 h 3651884"/>
                <a:gd name="connsiteX5" fmla="*/ 79824 w 136739"/>
                <a:gd name="connsiteY5" fmla="*/ 463780 h 3651884"/>
                <a:gd name="connsiteX6" fmla="*/ 136606 w 136739"/>
                <a:gd name="connsiteY6" fmla="*/ 261052 h 3651884"/>
                <a:gd name="connsiteX7" fmla="*/ 81142 w 136739"/>
                <a:gd name="connsiteY7" fmla="*/ 22516 h 3651884"/>
                <a:gd name="connsiteX0" fmla="*/ 0 w 119974"/>
                <a:gd name="connsiteY0" fmla="*/ 3678419 h 3678419"/>
                <a:gd name="connsiteX1" fmla="*/ 39865 w 119974"/>
                <a:gd name="connsiteY1" fmla="*/ 3084874 h 3678419"/>
                <a:gd name="connsiteX2" fmla="*/ 39865 w 119974"/>
                <a:gd name="connsiteY2" fmla="*/ 2120961 h 3678419"/>
                <a:gd name="connsiteX3" fmla="*/ 18911 w 119974"/>
                <a:gd name="connsiteY3" fmla="*/ 1668756 h 3678419"/>
                <a:gd name="connsiteX4" fmla="*/ 39865 w 119974"/>
                <a:gd name="connsiteY4" fmla="*/ 1347220 h 3678419"/>
                <a:gd name="connsiteX5" fmla="*/ 79824 w 119974"/>
                <a:gd name="connsiteY5" fmla="*/ 490315 h 3678419"/>
                <a:gd name="connsiteX6" fmla="*/ 119770 w 119974"/>
                <a:gd name="connsiteY6" fmla="*/ 228087 h 3678419"/>
                <a:gd name="connsiteX7" fmla="*/ 81142 w 119974"/>
                <a:gd name="connsiteY7" fmla="*/ 49051 h 3678419"/>
                <a:gd name="connsiteX0" fmla="*/ 0 w 119974"/>
                <a:gd name="connsiteY0" fmla="*/ 3629368 h 3629368"/>
                <a:gd name="connsiteX1" fmla="*/ 39865 w 119974"/>
                <a:gd name="connsiteY1" fmla="*/ 3035823 h 3629368"/>
                <a:gd name="connsiteX2" fmla="*/ 39865 w 119974"/>
                <a:gd name="connsiteY2" fmla="*/ 2071910 h 3629368"/>
                <a:gd name="connsiteX3" fmla="*/ 18911 w 119974"/>
                <a:gd name="connsiteY3" fmla="*/ 1619705 h 3629368"/>
                <a:gd name="connsiteX4" fmla="*/ 39865 w 119974"/>
                <a:gd name="connsiteY4" fmla="*/ 1298169 h 3629368"/>
                <a:gd name="connsiteX5" fmla="*/ 79824 w 119974"/>
                <a:gd name="connsiteY5" fmla="*/ 441264 h 3629368"/>
                <a:gd name="connsiteX6" fmla="*/ 119770 w 119974"/>
                <a:gd name="connsiteY6" fmla="*/ 179036 h 3629368"/>
                <a:gd name="connsiteX7" fmla="*/ 81142 w 119974"/>
                <a:gd name="connsiteY7" fmla="*/ 0 h 3629368"/>
                <a:gd name="connsiteX0" fmla="*/ 0 w 119974"/>
                <a:gd name="connsiteY0" fmla="*/ 3564842 h 3564842"/>
                <a:gd name="connsiteX1" fmla="*/ 39865 w 119974"/>
                <a:gd name="connsiteY1" fmla="*/ 2971297 h 3564842"/>
                <a:gd name="connsiteX2" fmla="*/ 39865 w 119974"/>
                <a:gd name="connsiteY2" fmla="*/ 2007384 h 3564842"/>
                <a:gd name="connsiteX3" fmla="*/ 18911 w 119974"/>
                <a:gd name="connsiteY3" fmla="*/ 1555179 h 3564842"/>
                <a:gd name="connsiteX4" fmla="*/ 39865 w 119974"/>
                <a:gd name="connsiteY4" fmla="*/ 1233643 h 3564842"/>
                <a:gd name="connsiteX5" fmla="*/ 79824 w 119974"/>
                <a:gd name="connsiteY5" fmla="*/ 376738 h 3564842"/>
                <a:gd name="connsiteX6" fmla="*/ 119770 w 119974"/>
                <a:gd name="connsiteY6" fmla="*/ 114510 h 3564842"/>
                <a:gd name="connsiteX7" fmla="*/ 102170 w 119974"/>
                <a:gd name="connsiteY7" fmla="*/ 6883 h 3564842"/>
                <a:gd name="connsiteX0" fmla="*/ 0 w 102170"/>
                <a:gd name="connsiteY0" fmla="*/ 3557959 h 3557959"/>
                <a:gd name="connsiteX1" fmla="*/ 39865 w 102170"/>
                <a:gd name="connsiteY1" fmla="*/ 2964414 h 3557959"/>
                <a:gd name="connsiteX2" fmla="*/ 39865 w 102170"/>
                <a:gd name="connsiteY2" fmla="*/ 2000501 h 3557959"/>
                <a:gd name="connsiteX3" fmla="*/ 18911 w 102170"/>
                <a:gd name="connsiteY3" fmla="*/ 1548296 h 3557959"/>
                <a:gd name="connsiteX4" fmla="*/ 39865 w 102170"/>
                <a:gd name="connsiteY4" fmla="*/ 1226760 h 3557959"/>
                <a:gd name="connsiteX5" fmla="*/ 79824 w 102170"/>
                <a:gd name="connsiteY5" fmla="*/ 369855 h 3557959"/>
                <a:gd name="connsiteX6" fmla="*/ 102170 w 102170"/>
                <a:gd name="connsiteY6" fmla="*/ 0 h 3557959"/>
                <a:gd name="connsiteX0" fmla="*/ 0 w 81049"/>
                <a:gd name="connsiteY0" fmla="*/ 3557959 h 3557959"/>
                <a:gd name="connsiteX1" fmla="*/ 39865 w 81049"/>
                <a:gd name="connsiteY1" fmla="*/ 2964414 h 3557959"/>
                <a:gd name="connsiteX2" fmla="*/ 39865 w 81049"/>
                <a:gd name="connsiteY2" fmla="*/ 2000501 h 3557959"/>
                <a:gd name="connsiteX3" fmla="*/ 18911 w 81049"/>
                <a:gd name="connsiteY3" fmla="*/ 1548296 h 3557959"/>
                <a:gd name="connsiteX4" fmla="*/ 39865 w 81049"/>
                <a:gd name="connsiteY4" fmla="*/ 1226760 h 3557959"/>
                <a:gd name="connsiteX5" fmla="*/ 79824 w 81049"/>
                <a:gd name="connsiteY5" fmla="*/ 369855 h 3557959"/>
                <a:gd name="connsiteX6" fmla="*/ 35696 w 81049"/>
                <a:gd name="connsiteY6" fmla="*/ 0 h 3557959"/>
                <a:gd name="connsiteX0" fmla="*/ 0 w 50642"/>
                <a:gd name="connsiteY0" fmla="*/ 3557959 h 3557959"/>
                <a:gd name="connsiteX1" fmla="*/ 39865 w 50642"/>
                <a:gd name="connsiteY1" fmla="*/ 2964414 h 3557959"/>
                <a:gd name="connsiteX2" fmla="*/ 39865 w 50642"/>
                <a:gd name="connsiteY2" fmla="*/ 2000501 h 3557959"/>
                <a:gd name="connsiteX3" fmla="*/ 18911 w 50642"/>
                <a:gd name="connsiteY3" fmla="*/ 1548296 h 3557959"/>
                <a:gd name="connsiteX4" fmla="*/ 39865 w 50642"/>
                <a:gd name="connsiteY4" fmla="*/ 1226760 h 3557959"/>
                <a:gd name="connsiteX5" fmla="*/ 48290 w 50642"/>
                <a:gd name="connsiteY5" fmla="*/ 417458 h 3557959"/>
                <a:gd name="connsiteX6" fmla="*/ 35696 w 50642"/>
                <a:gd name="connsiteY6" fmla="*/ 0 h 3557959"/>
                <a:gd name="connsiteX0" fmla="*/ 0 w 50642"/>
                <a:gd name="connsiteY0" fmla="*/ 3557959 h 3557959"/>
                <a:gd name="connsiteX1" fmla="*/ 39865 w 50642"/>
                <a:gd name="connsiteY1" fmla="*/ 2964414 h 3557959"/>
                <a:gd name="connsiteX2" fmla="*/ 39865 w 50642"/>
                <a:gd name="connsiteY2" fmla="*/ 2000501 h 3557959"/>
                <a:gd name="connsiteX3" fmla="*/ 50642 w 50642"/>
                <a:gd name="connsiteY3" fmla="*/ 1619702 h 3557959"/>
                <a:gd name="connsiteX4" fmla="*/ 39865 w 50642"/>
                <a:gd name="connsiteY4" fmla="*/ 1226760 h 3557959"/>
                <a:gd name="connsiteX5" fmla="*/ 48290 w 50642"/>
                <a:gd name="connsiteY5" fmla="*/ 417458 h 3557959"/>
                <a:gd name="connsiteX6" fmla="*/ 35696 w 50642"/>
                <a:gd name="connsiteY6" fmla="*/ 0 h 3557959"/>
                <a:gd name="connsiteX0" fmla="*/ 0 w 50642"/>
                <a:gd name="connsiteY0" fmla="*/ 3557959 h 3557959"/>
                <a:gd name="connsiteX1" fmla="*/ 39865 w 50642"/>
                <a:gd name="connsiteY1" fmla="*/ 2964414 h 3557959"/>
                <a:gd name="connsiteX2" fmla="*/ 50642 w 50642"/>
                <a:gd name="connsiteY2" fmla="*/ 2060005 h 3557959"/>
                <a:gd name="connsiteX3" fmla="*/ 50642 w 50642"/>
                <a:gd name="connsiteY3" fmla="*/ 1619702 h 3557959"/>
                <a:gd name="connsiteX4" fmla="*/ 39865 w 50642"/>
                <a:gd name="connsiteY4" fmla="*/ 1226760 h 3557959"/>
                <a:gd name="connsiteX5" fmla="*/ 48290 w 50642"/>
                <a:gd name="connsiteY5" fmla="*/ 417458 h 3557959"/>
                <a:gd name="connsiteX6" fmla="*/ 35696 w 50642"/>
                <a:gd name="connsiteY6" fmla="*/ 0 h 3557959"/>
                <a:gd name="connsiteX0" fmla="*/ 0 w 37075"/>
                <a:gd name="connsiteY0" fmla="*/ 3248533 h 3248533"/>
                <a:gd name="connsiteX1" fmla="*/ 26298 w 37075"/>
                <a:gd name="connsiteY1" fmla="*/ 2964414 h 3248533"/>
                <a:gd name="connsiteX2" fmla="*/ 37075 w 37075"/>
                <a:gd name="connsiteY2" fmla="*/ 2060005 h 3248533"/>
                <a:gd name="connsiteX3" fmla="*/ 37075 w 37075"/>
                <a:gd name="connsiteY3" fmla="*/ 1619702 h 3248533"/>
                <a:gd name="connsiteX4" fmla="*/ 26298 w 37075"/>
                <a:gd name="connsiteY4" fmla="*/ 1226760 h 3248533"/>
                <a:gd name="connsiteX5" fmla="*/ 34723 w 37075"/>
                <a:gd name="connsiteY5" fmla="*/ 417458 h 3248533"/>
                <a:gd name="connsiteX6" fmla="*/ 22129 w 37075"/>
                <a:gd name="connsiteY6" fmla="*/ 0 h 3248533"/>
                <a:gd name="connsiteX0" fmla="*/ 9421 w 23352"/>
                <a:gd name="connsiteY0" fmla="*/ 3248533 h 3248533"/>
                <a:gd name="connsiteX1" fmla="*/ 12575 w 23352"/>
                <a:gd name="connsiteY1" fmla="*/ 2964414 h 3248533"/>
                <a:gd name="connsiteX2" fmla="*/ 23352 w 23352"/>
                <a:gd name="connsiteY2" fmla="*/ 2060005 h 3248533"/>
                <a:gd name="connsiteX3" fmla="*/ 23352 w 23352"/>
                <a:gd name="connsiteY3" fmla="*/ 1619702 h 3248533"/>
                <a:gd name="connsiteX4" fmla="*/ 12575 w 23352"/>
                <a:gd name="connsiteY4" fmla="*/ 1226760 h 3248533"/>
                <a:gd name="connsiteX5" fmla="*/ 21000 w 23352"/>
                <a:gd name="connsiteY5" fmla="*/ 417458 h 3248533"/>
                <a:gd name="connsiteX6" fmla="*/ 8406 w 23352"/>
                <a:gd name="connsiteY6" fmla="*/ 0 h 3248533"/>
                <a:gd name="connsiteX0" fmla="*/ 0 w 35068"/>
                <a:gd name="connsiteY0" fmla="*/ 3189030 h 3189030"/>
                <a:gd name="connsiteX1" fmla="*/ 24291 w 35068"/>
                <a:gd name="connsiteY1" fmla="*/ 2964414 h 3189030"/>
                <a:gd name="connsiteX2" fmla="*/ 35068 w 35068"/>
                <a:gd name="connsiteY2" fmla="*/ 2060005 h 3189030"/>
                <a:gd name="connsiteX3" fmla="*/ 35068 w 35068"/>
                <a:gd name="connsiteY3" fmla="*/ 1619702 h 3189030"/>
                <a:gd name="connsiteX4" fmla="*/ 24291 w 35068"/>
                <a:gd name="connsiteY4" fmla="*/ 1226760 h 3189030"/>
                <a:gd name="connsiteX5" fmla="*/ 32716 w 35068"/>
                <a:gd name="connsiteY5" fmla="*/ 417458 h 3189030"/>
                <a:gd name="connsiteX6" fmla="*/ 20122 w 35068"/>
                <a:gd name="connsiteY6" fmla="*/ 0 h 3189030"/>
                <a:gd name="connsiteX0" fmla="*/ 0 w 37281"/>
                <a:gd name="connsiteY0" fmla="*/ 3189030 h 3189030"/>
                <a:gd name="connsiteX1" fmla="*/ 35068 w 37281"/>
                <a:gd name="connsiteY1" fmla="*/ 2916807 h 3189030"/>
                <a:gd name="connsiteX2" fmla="*/ 35068 w 37281"/>
                <a:gd name="connsiteY2" fmla="*/ 2060005 h 3189030"/>
                <a:gd name="connsiteX3" fmla="*/ 35068 w 37281"/>
                <a:gd name="connsiteY3" fmla="*/ 1619702 h 3189030"/>
                <a:gd name="connsiteX4" fmla="*/ 24291 w 37281"/>
                <a:gd name="connsiteY4" fmla="*/ 1226760 h 3189030"/>
                <a:gd name="connsiteX5" fmla="*/ 32716 w 37281"/>
                <a:gd name="connsiteY5" fmla="*/ 417458 h 3189030"/>
                <a:gd name="connsiteX6" fmla="*/ 20122 w 37281"/>
                <a:gd name="connsiteY6" fmla="*/ 0 h 3189030"/>
                <a:gd name="connsiteX0" fmla="*/ 0 w 37281"/>
                <a:gd name="connsiteY0" fmla="*/ 3189030 h 3189030"/>
                <a:gd name="connsiteX1" fmla="*/ 35068 w 37281"/>
                <a:gd name="connsiteY1" fmla="*/ 2916807 h 3189030"/>
                <a:gd name="connsiteX2" fmla="*/ 35068 w 37281"/>
                <a:gd name="connsiteY2" fmla="*/ 2060005 h 3189030"/>
                <a:gd name="connsiteX3" fmla="*/ 35068 w 37281"/>
                <a:gd name="connsiteY3" fmla="*/ 1619702 h 3189030"/>
                <a:gd name="connsiteX4" fmla="*/ 24291 w 37281"/>
                <a:gd name="connsiteY4" fmla="*/ 1226760 h 3189030"/>
                <a:gd name="connsiteX5" fmla="*/ 32716 w 37281"/>
                <a:gd name="connsiteY5" fmla="*/ 417458 h 3189030"/>
                <a:gd name="connsiteX6" fmla="*/ 20122 w 37281"/>
                <a:gd name="connsiteY6" fmla="*/ 0 h 3189030"/>
                <a:gd name="connsiteX0" fmla="*/ 0 w 37281"/>
                <a:gd name="connsiteY0" fmla="*/ 3189030 h 3189030"/>
                <a:gd name="connsiteX1" fmla="*/ 35068 w 37281"/>
                <a:gd name="connsiteY1" fmla="*/ 2916807 h 3189030"/>
                <a:gd name="connsiteX2" fmla="*/ 35068 w 37281"/>
                <a:gd name="connsiteY2" fmla="*/ 2060005 h 3189030"/>
                <a:gd name="connsiteX3" fmla="*/ 35068 w 37281"/>
                <a:gd name="connsiteY3" fmla="*/ 1619702 h 3189030"/>
                <a:gd name="connsiteX4" fmla="*/ 24291 w 37281"/>
                <a:gd name="connsiteY4" fmla="*/ 1226760 h 3189030"/>
                <a:gd name="connsiteX5" fmla="*/ 32716 w 37281"/>
                <a:gd name="connsiteY5" fmla="*/ 417458 h 3189030"/>
                <a:gd name="connsiteX6" fmla="*/ 20122 w 37281"/>
                <a:gd name="connsiteY6" fmla="*/ 0 h 3189030"/>
                <a:gd name="connsiteX0" fmla="*/ 0 w 37281"/>
                <a:gd name="connsiteY0" fmla="*/ 3189030 h 3189030"/>
                <a:gd name="connsiteX1" fmla="*/ 35068 w 37281"/>
                <a:gd name="connsiteY1" fmla="*/ 2916807 h 3189030"/>
                <a:gd name="connsiteX2" fmla="*/ 35068 w 37281"/>
                <a:gd name="connsiteY2" fmla="*/ 2060005 h 3189030"/>
                <a:gd name="connsiteX3" fmla="*/ 35068 w 37281"/>
                <a:gd name="connsiteY3" fmla="*/ 1619702 h 3189030"/>
                <a:gd name="connsiteX4" fmla="*/ 24291 w 37281"/>
                <a:gd name="connsiteY4" fmla="*/ 1226760 h 3189030"/>
                <a:gd name="connsiteX5" fmla="*/ 32716 w 37281"/>
                <a:gd name="connsiteY5" fmla="*/ 417458 h 3189030"/>
                <a:gd name="connsiteX6" fmla="*/ 20122 w 37281"/>
                <a:gd name="connsiteY6" fmla="*/ 0 h 3189030"/>
                <a:gd name="connsiteX0" fmla="*/ 15480 w 17693"/>
                <a:gd name="connsiteY0" fmla="*/ 2916807 h 2916807"/>
                <a:gd name="connsiteX1" fmla="*/ 15480 w 17693"/>
                <a:gd name="connsiteY1" fmla="*/ 2060005 h 2916807"/>
                <a:gd name="connsiteX2" fmla="*/ 15480 w 17693"/>
                <a:gd name="connsiteY2" fmla="*/ 1619702 h 2916807"/>
                <a:gd name="connsiteX3" fmla="*/ 4703 w 17693"/>
                <a:gd name="connsiteY3" fmla="*/ 1226760 h 2916807"/>
                <a:gd name="connsiteX4" fmla="*/ 13128 w 17693"/>
                <a:gd name="connsiteY4" fmla="*/ 417458 h 2916807"/>
                <a:gd name="connsiteX5" fmla="*/ 534 w 17693"/>
                <a:gd name="connsiteY5" fmla="*/ 0 h 2916807"/>
                <a:gd name="connsiteX0" fmla="*/ 16341 w 18431"/>
                <a:gd name="connsiteY0" fmla="*/ 2840434 h 2840434"/>
                <a:gd name="connsiteX1" fmla="*/ 15480 w 18431"/>
                <a:gd name="connsiteY1" fmla="*/ 2060005 h 2840434"/>
                <a:gd name="connsiteX2" fmla="*/ 15480 w 18431"/>
                <a:gd name="connsiteY2" fmla="*/ 1619702 h 2840434"/>
                <a:gd name="connsiteX3" fmla="*/ 4703 w 18431"/>
                <a:gd name="connsiteY3" fmla="*/ 1226760 h 2840434"/>
                <a:gd name="connsiteX4" fmla="*/ 13128 w 18431"/>
                <a:gd name="connsiteY4" fmla="*/ 417458 h 2840434"/>
                <a:gd name="connsiteX5" fmla="*/ 534 w 18431"/>
                <a:gd name="connsiteY5" fmla="*/ 0 h 2840434"/>
                <a:gd name="connsiteX0" fmla="*/ 15904 w 17994"/>
                <a:gd name="connsiteY0" fmla="*/ 2840434 h 2840434"/>
                <a:gd name="connsiteX1" fmla="*/ 15043 w 17994"/>
                <a:gd name="connsiteY1" fmla="*/ 2060005 h 2840434"/>
                <a:gd name="connsiteX2" fmla="*/ 15043 w 17994"/>
                <a:gd name="connsiteY2" fmla="*/ 1619702 h 2840434"/>
                <a:gd name="connsiteX3" fmla="*/ 4266 w 17994"/>
                <a:gd name="connsiteY3" fmla="*/ 1226760 h 2840434"/>
                <a:gd name="connsiteX4" fmla="*/ 12691 w 17994"/>
                <a:gd name="connsiteY4" fmla="*/ 417458 h 2840434"/>
                <a:gd name="connsiteX5" fmla="*/ 97 w 17994"/>
                <a:gd name="connsiteY5" fmla="*/ 0 h 2840434"/>
                <a:gd name="connsiteX0" fmla="*/ 15904 w 17994"/>
                <a:gd name="connsiteY0" fmla="*/ 2840434 h 2840434"/>
                <a:gd name="connsiteX1" fmla="*/ 15043 w 17994"/>
                <a:gd name="connsiteY1" fmla="*/ 2060005 h 2840434"/>
                <a:gd name="connsiteX2" fmla="*/ 15043 w 17994"/>
                <a:gd name="connsiteY2" fmla="*/ 1619702 h 2840434"/>
                <a:gd name="connsiteX3" fmla="*/ 4266 w 17994"/>
                <a:gd name="connsiteY3" fmla="*/ 1226760 h 2840434"/>
                <a:gd name="connsiteX4" fmla="*/ 2755 w 17994"/>
                <a:gd name="connsiteY4" fmla="*/ 713500 h 2840434"/>
                <a:gd name="connsiteX5" fmla="*/ 12691 w 17994"/>
                <a:gd name="connsiteY5" fmla="*/ 417458 h 2840434"/>
                <a:gd name="connsiteX6" fmla="*/ 97 w 17994"/>
                <a:gd name="connsiteY6" fmla="*/ 0 h 2840434"/>
                <a:gd name="connsiteX0" fmla="*/ 13626 w 15716"/>
                <a:gd name="connsiteY0" fmla="*/ 2840434 h 2840434"/>
                <a:gd name="connsiteX1" fmla="*/ 12765 w 15716"/>
                <a:gd name="connsiteY1" fmla="*/ 2060005 h 2840434"/>
                <a:gd name="connsiteX2" fmla="*/ 12765 w 15716"/>
                <a:gd name="connsiteY2" fmla="*/ 1619702 h 2840434"/>
                <a:gd name="connsiteX3" fmla="*/ 1988 w 15716"/>
                <a:gd name="connsiteY3" fmla="*/ 1226760 h 2840434"/>
                <a:gd name="connsiteX4" fmla="*/ 477 w 15716"/>
                <a:gd name="connsiteY4" fmla="*/ 713500 h 2840434"/>
                <a:gd name="connsiteX5" fmla="*/ 10413 w 15716"/>
                <a:gd name="connsiteY5" fmla="*/ 417458 h 2840434"/>
                <a:gd name="connsiteX6" fmla="*/ 10476 w 15716"/>
                <a:gd name="connsiteY6" fmla="*/ 0 h 2840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16" h="2840434">
                  <a:moveTo>
                    <a:pt x="13626" y="2840434"/>
                  </a:moveTo>
                  <a:cubicBezTo>
                    <a:pt x="20270" y="2582841"/>
                    <a:pt x="8572" y="2307925"/>
                    <a:pt x="12765" y="2060005"/>
                  </a:cubicBezTo>
                  <a:cubicBezTo>
                    <a:pt x="4010" y="1738945"/>
                    <a:pt x="12764" y="1740725"/>
                    <a:pt x="12765" y="1619702"/>
                  </a:cubicBezTo>
                  <a:cubicBezTo>
                    <a:pt x="12766" y="1498679"/>
                    <a:pt x="2842" y="1377794"/>
                    <a:pt x="1988" y="1226760"/>
                  </a:cubicBezTo>
                  <a:cubicBezTo>
                    <a:pt x="1134" y="1075726"/>
                    <a:pt x="-927" y="848384"/>
                    <a:pt x="477" y="713500"/>
                  </a:cubicBezTo>
                  <a:cubicBezTo>
                    <a:pt x="1881" y="578616"/>
                    <a:pt x="12050" y="536375"/>
                    <a:pt x="10413" y="417458"/>
                  </a:cubicBezTo>
                  <a:cubicBezTo>
                    <a:pt x="20797" y="212998"/>
                    <a:pt x="8653" y="234687"/>
                    <a:pt x="10476" y="0"/>
                  </a:cubicBezTo>
                </a:path>
              </a:pathLst>
            </a:custGeom>
            <a:noFill/>
            <a:ln w="76200" cap="flat" cmpd="sng" algn="ctr">
              <a:solidFill>
                <a:srgbClr val="478B35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6740233" y="3378680"/>
              <a:ext cx="235171" cy="935540"/>
            </a:xfrm>
            <a:custGeom>
              <a:avLst/>
              <a:gdLst>
                <a:gd name="connsiteX0" fmla="*/ 223737 w 223737"/>
                <a:gd name="connsiteY0" fmla="*/ 0 h 291830"/>
                <a:gd name="connsiteX1" fmla="*/ 58366 w 223737"/>
                <a:gd name="connsiteY1" fmla="*/ 243192 h 291830"/>
                <a:gd name="connsiteX2" fmla="*/ 0 w 223737"/>
                <a:gd name="connsiteY2" fmla="*/ 291830 h 291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737" h="291830">
                  <a:moveTo>
                    <a:pt x="223737" y="0"/>
                  </a:moveTo>
                  <a:cubicBezTo>
                    <a:pt x="159696" y="97277"/>
                    <a:pt x="95655" y="194554"/>
                    <a:pt x="58366" y="243192"/>
                  </a:cubicBezTo>
                  <a:cubicBezTo>
                    <a:pt x="21077" y="291830"/>
                    <a:pt x="10538" y="291830"/>
                    <a:pt x="0" y="291830"/>
                  </a:cubicBezTo>
                </a:path>
              </a:pathLst>
            </a:custGeom>
            <a:noFill/>
            <a:ln w="76200">
              <a:solidFill>
                <a:srgbClr val="478B35"/>
              </a:solidFill>
              <a:prstDash val="soli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6440819" y="4298015"/>
              <a:ext cx="309140" cy="264258"/>
            </a:xfrm>
            <a:custGeom>
              <a:avLst/>
              <a:gdLst>
                <a:gd name="connsiteX0" fmla="*/ 0 w 282102"/>
                <a:gd name="connsiteY0" fmla="*/ 243191 h 243191"/>
                <a:gd name="connsiteX1" fmla="*/ 165370 w 282102"/>
                <a:gd name="connsiteY1" fmla="*/ 97276 h 243191"/>
                <a:gd name="connsiteX2" fmla="*/ 282102 w 282102"/>
                <a:gd name="connsiteY2" fmla="*/ 0 h 243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2102" h="243191">
                  <a:moveTo>
                    <a:pt x="0" y="243191"/>
                  </a:moveTo>
                  <a:lnTo>
                    <a:pt x="165370" y="97276"/>
                  </a:lnTo>
                  <a:cubicBezTo>
                    <a:pt x="212387" y="56744"/>
                    <a:pt x="247244" y="28372"/>
                    <a:pt x="282102" y="0"/>
                  </a:cubicBezTo>
                </a:path>
              </a:pathLst>
            </a:custGeom>
            <a:noFill/>
            <a:ln w="76200">
              <a:solidFill>
                <a:srgbClr val="478B3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35" name="Freeform 34"/>
            <p:cNvSpPr/>
            <p:nvPr/>
          </p:nvSpPr>
          <p:spPr>
            <a:xfrm flipV="1">
              <a:off x="5632157" y="4314220"/>
              <a:ext cx="1108075" cy="1486535"/>
            </a:xfrm>
            <a:custGeom>
              <a:avLst/>
              <a:gdLst>
                <a:gd name="connsiteX0" fmla="*/ 0 w 273132"/>
                <a:gd name="connsiteY0" fmla="*/ 0 h 85899"/>
                <a:gd name="connsiteX1" fmla="*/ 154379 w 273132"/>
                <a:gd name="connsiteY1" fmla="*/ 23750 h 85899"/>
                <a:gd name="connsiteX2" fmla="*/ 190005 w 273132"/>
                <a:gd name="connsiteY2" fmla="*/ 47501 h 85899"/>
                <a:gd name="connsiteX3" fmla="*/ 225631 w 273132"/>
                <a:gd name="connsiteY3" fmla="*/ 83127 h 85899"/>
                <a:gd name="connsiteX4" fmla="*/ 273132 w 273132"/>
                <a:gd name="connsiteY4" fmla="*/ 83127 h 85899"/>
                <a:gd name="connsiteX0" fmla="*/ 0 w 273132"/>
                <a:gd name="connsiteY0" fmla="*/ 0 h 83127"/>
                <a:gd name="connsiteX1" fmla="*/ 154379 w 273132"/>
                <a:gd name="connsiteY1" fmla="*/ 23750 h 83127"/>
                <a:gd name="connsiteX2" fmla="*/ 190005 w 273132"/>
                <a:gd name="connsiteY2" fmla="*/ 47501 h 83127"/>
                <a:gd name="connsiteX3" fmla="*/ 273132 w 273132"/>
                <a:gd name="connsiteY3" fmla="*/ 83127 h 83127"/>
                <a:gd name="connsiteX0" fmla="*/ 0 w 273132"/>
                <a:gd name="connsiteY0" fmla="*/ 0 h 83127"/>
                <a:gd name="connsiteX1" fmla="*/ 154379 w 273132"/>
                <a:gd name="connsiteY1" fmla="*/ 23750 h 83127"/>
                <a:gd name="connsiteX2" fmla="*/ 273132 w 273132"/>
                <a:gd name="connsiteY2" fmla="*/ 83127 h 83127"/>
                <a:gd name="connsiteX0" fmla="*/ 0 w 154379"/>
                <a:gd name="connsiteY0" fmla="*/ 0 h 23750"/>
                <a:gd name="connsiteX1" fmla="*/ 154379 w 154379"/>
                <a:gd name="connsiteY1" fmla="*/ 23750 h 23750"/>
                <a:gd name="connsiteX0" fmla="*/ 0 w 387273"/>
                <a:gd name="connsiteY0" fmla="*/ 0 h 786947"/>
                <a:gd name="connsiteX1" fmla="*/ 387273 w 387273"/>
                <a:gd name="connsiteY1" fmla="*/ 786947 h 786947"/>
                <a:gd name="connsiteX0" fmla="*/ 0 w 387273"/>
                <a:gd name="connsiteY0" fmla="*/ 0 h 786947"/>
                <a:gd name="connsiteX1" fmla="*/ 120508 w 387273"/>
                <a:gd name="connsiteY1" fmla="*/ 142456 h 786947"/>
                <a:gd name="connsiteX2" fmla="*/ 387273 w 387273"/>
                <a:gd name="connsiteY2" fmla="*/ 786947 h 786947"/>
                <a:gd name="connsiteX0" fmla="*/ 0 w 387273"/>
                <a:gd name="connsiteY0" fmla="*/ 0 h 786947"/>
                <a:gd name="connsiteX1" fmla="*/ 120508 w 387273"/>
                <a:gd name="connsiteY1" fmla="*/ 142456 h 786947"/>
                <a:gd name="connsiteX2" fmla="*/ 60254 w 387273"/>
                <a:gd name="connsiteY2" fmla="*/ 373972 h 786947"/>
                <a:gd name="connsiteX3" fmla="*/ 387273 w 387273"/>
                <a:gd name="connsiteY3" fmla="*/ 786947 h 786947"/>
                <a:gd name="connsiteX0" fmla="*/ 0 w 387273"/>
                <a:gd name="connsiteY0" fmla="*/ 0 h 786947"/>
                <a:gd name="connsiteX1" fmla="*/ 120508 w 387273"/>
                <a:gd name="connsiteY1" fmla="*/ 142456 h 786947"/>
                <a:gd name="connsiteX2" fmla="*/ 60254 w 387273"/>
                <a:gd name="connsiteY2" fmla="*/ 373972 h 786947"/>
                <a:gd name="connsiteX3" fmla="*/ 156660 w 387273"/>
                <a:gd name="connsiteY3" fmla="*/ 586717 h 786947"/>
                <a:gd name="connsiteX4" fmla="*/ 387273 w 387273"/>
                <a:gd name="connsiteY4" fmla="*/ 786947 h 786947"/>
                <a:gd name="connsiteX0" fmla="*/ 0 w 387273"/>
                <a:gd name="connsiteY0" fmla="*/ 0 h 786947"/>
                <a:gd name="connsiteX1" fmla="*/ 120508 w 387273"/>
                <a:gd name="connsiteY1" fmla="*/ 142456 h 786947"/>
                <a:gd name="connsiteX2" fmla="*/ 60254 w 387273"/>
                <a:gd name="connsiteY2" fmla="*/ 373972 h 786947"/>
                <a:gd name="connsiteX3" fmla="*/ 156660 w 387273"/>
                <a:gd name="connsiteY3" fmla="*/ 586717 h 786947"/>
                <a:gd name="connsiteX4" fmla="*/ 387273 w 387273"/>
                <a:gd name="connsiteY4" fmla="*/ 786947 h 786947"/>
                <a:gd name="connsiteX0" fmla="*/ 0 w 387273"/>
                <a:gd name="connsiteY0" fmla="*/ 0 h 786947"/>
                <a:gd name="connsiteX1" fmla="*/ 120508 w 387273"/>
                <a:gd name="connsiteY1" fmla="*/ 142456 h 786947"/>
                <a:gd name="connsiteX2" fmla="*/ 60254 w 387273"/>
                <a:gd name="connsiteY2" fmla="*/ 373972 h 786947"/>
                <a:gd name="connsiteX3" fmla="*/ 156660 w 387273"/>
                <a:gd name="connsiteY3" fmla="*/ 586717 h 786947"/>
                <a:gd name="connsiteX4" fmla="*/ 387273 w 387273"/>
                <a:gd name="connsiteY4" fmla="*/ 786947 h 786947"/>
                <a:gd name="connsiteX0" fmla="*/ 0 w 387273"/>
                <a:gd name="connsiteY0" fmla="*/ 0 h 786947"/>
                <a:gd name="connsiteX1" fmla="*/ 120508 w 387273"/>
                <a:gd name="connsiteY1" fmla="*/ 142456 h 786947"/>
                <a:gd name="connsiteX2" fmla="*/ 60254 w 387273"/>
                <a:gd name="connsiteY2" fmla="*/ 373972 h 786947"/>
                <a:gd name="connsiteX3" fmla="*/ 136575 w 387273"/>
                <a:gd name="connsiteY3" fmla="*/ 624260 h 786947"/>
                <a:gd name="connsiteX4" fmla="*/ 387273 w 387273"/>
                <a:gd name="connsiteY4" fmla="*/ 786947 h 786947"/>
                <a:gd name="connsiteX0" fmla="*/ 0 w 475790"/>
                <a:gd name="connsiteY0" fmla="*/ 0 h 824807"/>
                <a:gd name="connsiteX1" fmla="*/ 120508 w 475790"/>
                <a:gd name="connsiteY1" fmla="*/ 142456 h 824807"/>
                <a:gd name="connsiteX2" fmla="*/ 60254 w 475790"/>
                <a:gd name="connsiteY2" fmla="*/ 373972 h 824807"/>
                <a:gd name="connsiteX3" fmla="*/ 136575 w 475790"/>
                <a:gd name="connsiteY3" fmla="*/ 624260 h 824807"/>
                <a:gd name="connsiteX4" fmla="*/ 475790 w 475790"/>
                <a:gd name="connsiteY4" fmla="*/ 824807 h 824807"/>
                <a:gd name="connsiteX0" fmla="*/ 0 w 475790"/>
                <a:gd name="connsiteY0" fmla="*/ 0 h 837675"/>
                <a:gd name="connsiteX1" fmla="*/ 120508 w 475790"/>
                <a:gd name="connsiteY1" fmla="*/ 142456 h 837675"/>
                <a:gd name="connsiteX2" fmla="*/ 60254 w 475790"/>
                <a:gd name="connsiteY2" fmla="*/ 373972 h 837675"/>
                <a:gd name="connsiteX3" fmla="*/ 136575 w 475790"/>
                <a:gd name="connsiteY3" fmla="*/ 624260 h 837675"/>
                <a:gd name="connsiteX4" fmla="*/ 401710 w 475790"/>
                <a:gd name="connsiteY4" fmla="*/ 825124 h 837675"/>
                <a:gd name="connsiteX5" fmla="*/ 475790 w 475790"/>
                <a:gd name="connsiteY5" fmla="*/ 824807 h 837675"/>
                <a:gd name="connsiteX0" fmla="*/ 0 w 475790"/>
                <a:gd name="connsiteY0" fmla="*/ 0 h 837675"/>
                <a:gd name="connsiteX1" fmla="*/ 120508 w 475790"/>
                <a:gd name="connsiteY1" fmla="*/ 142456 h 837675"/>
                <a:gd name="connsiteX2" fmla="*/ 60254 w 475790"/>
                <a:gd name="connsiteY2" fmla="*/ 373972 h 837675"/>
                <a:gd name="connsiteX3" fmla="*/ 136575 w 475790"/>
                <a:gd name="connsiteY3" fmla="*/ 624260 h 837675"/>
                <a:gd name="connsiteX4" fmla="*/ 401710 w 475790"/>
                <a:gd name="connsiteY4" fmla="*/ 825124 h 837675"/>
                <a:gd name="connsiteX5" fmla="*/ 475790 w 475790"/>
                <a:gd name="connsiteY5" fmla="*/ 824807 h 837675"/>
                <a:gd name="connsiteX0" fmla="*/ 0 w 475790"/>
                <a:gd name="connsiteY0" fmla="*/ 0 h 848217"/>
                <a:gd name="connsiteX1" fmla="*/ 120508 w 475790"/>
                <a:gd name="connsiteY1" fmla="*/ 142456 h 848217"/>
                <a:gd name="connsiteX2" fmla="*/ 60254 w 475790"/>
                <a:gd name="connsiteY2" fmla="*/ 373972 h 848217"/>
                <a:gd name="connsiteX3" fmla="*/ 136575 w 475790"/>
                <a:gd name="connsiteY3" fmla="*/ 624260 h 848217"/>
                <a:gd name="connsiteX4" fmla="*/ 373518 w 475790"/>
                <a:gd name="connsiteY4" fmla="*/ 837675 h 848217"/>
                <a:gd name="connsiteX5" fmla="*/ 475790 w 475790"/>
                <a:gd name="connsiteY5" fmla="*/ 824807 h 848217"/>
                <a:gd name="connsiteX0" fmla="*/ 0 w 475790"/>
                <a:gd name="connsiteY0" fmla="*/ 0 h 848217"/>
                <a:gd name="connsiteX1" fmla="*/ 120508 w 475790"/>
                <a:gd name="connsiteY1" fmla="*/ 142456 h 848217"/>
                <a:gd name="connsiteX2" fmla="*/ 60254 w 475790"/>
                <a:gd name="connsiteY2" fmla="*/ 373972 h 848217"/>
                <a:gd name="connsiteX3" fmla="*/ 136575 w 475790"/>
                <a:gd name="connsiteY3" fmla="*/ 624260 h 848217"/>
                <a:gd name="connsiteX4" fmla="*/ 373518 w 475790"/>
                <a:gd name="connsiteY4" fmla="*/ 837675 h 848217"/>
                <a:gd name="connsiteX5" fmla="*/ 475790 w 475790"/>
                <a:gd name="connsiteY5" fmla="*/ 824807 h 848217"/>
                <a:gd name="connsiteX0" fmla="*/ 0 w 475790"/>
                <a:gd name="connsiteY0" fmla="*/ 0 h 839069"/>
                <a:gd name="connsiteX1" fmla="*/ 120508 w 475790"/>
                <a:gd name="connsiteY1" fmla="*/ 142456 h 839069"/>
                <a:gd name="connsiteX2" fmla="*/ 60254 w 475790"/>
                <a:gd name="connsiteY2" fmla="*/ 373972 h 839069"/>
                <a:gd name="connsiteX3" fmla="*/ 136575 w 475790"/>
                <a:gd name="connsiteY3" fmla="*/ 624260 h 839069"/>
                <a:gd name="connsiteX4" fmla="*/ 373518 w 475790"/>
                <a:gd name="connsiteY4" fmla="*/ 837675 h 839069"/>
                <a:gd name="connsiteX5" fmla="*/ 475790 w 475790"/>
                <a:gd name="connsiteY5" fmla="*/ 824807 h 839069"/>
                <a:gd name="connsiteX0" fmla="*/ 0 w 475790"/>
                <a:gd name="connsiteY0" fmla="*/ 0 h 839069"/>
                <a:gd name="connsiteX1" fmla="*/ 120508 w 475790"/>
                <a:gd name="connsiteY1" fmla="*/ 142456 h 839069"/>
                <a:gd name="connsiteX2" fmla="*/ 60254 w 475790"/>
                <a:gd name="connsiteY2" fmla="*/ 373972 h 839069"/>
                <a:gd name="connsiteX3" fmla="*/ 136575 w 475790"/>
                <a:gd name="connsiteY3" fmla="*/ 624260 h 839069"/>
                <a:gd name="connsiteX4" fmla="*/ 321369 w 475790"/>
                <a:gd name="connsiteY4" fmla="*/ 726449 h 839069"/>
                <a:gd name="connsiteX5" fmla="*/ 373518 w 475790"/>
                <a:gd name="connsiteY5" fmla="*/ 837675 h 839069"/>
                <a:gd name="connsiteX6" fmla="*/ 475790 w 475790"/>
                <a:gd name="connsiteY6" fmla="*/ 824807 h 839069"/>
                <a:gd name="connsiteX0" fmla="*/ 0 w 475790"/>
                <a:gd name="connsiteY0" fmla="*/ 0 h 839069"/>
                <a:gd name="connsiteX1" fmla="*/ 120508 w 475790"/>
                <a:gd name="connsiteY1" fmla="*/ 142456 h 839069"/>
                <a:gd name="connsiteX2" fmla="*/ 60254 w 475790"/>
                <a:gd name="connsiteY2" fmla="*/ 373972 h 839069"/>
                <a:gd name="connsiteX3" fmla="*/ 136575 w 475790"/>
                <a:gd name="connsiteY3" fmla="*/ 624260 h 839069"/>
                <a:gd name="connsiteX4" fmla="*/ 333420 w 475790"/>
                <a:gd name="connsiteY4" fmla="*/ 696587 h 839069"/>
                <a:gd name="connsiteX5" fmla="*/ 373518 w 475790"/>
                <a:gd name="connsiteY5" fmla="*/ 837675 h 839069"/>
                <a:gd name="connsiteX6" fmla="*/ 475790 w 475790"/>
                <a:gd name="connsiteY6" fmla="*/ 824807 h 839069"/>
                <a:gd name="connsiteX0" fmla="*/ 0 w 463761"/>
                <a:gd name="connsiteY0" fmla="*/ 0 h 839942"/>
                <a:gd name="connsiteX1" fmla="*/ 120508 w 463761"/>
                <a:gd name="connsiteY1" fmla="*/ 142456 h 839942"/>
                <a:gd name="connsiteX2" fmla="*/ 60254 w 463761"/>
                <a:gd name="connsiteY2" fmla="*/ 373972 h 839942"/>
                <a:gd name="connsiteX3" fmla="*/ 136575 w 463761"/>
                <a:gd name="connsiteY3" fmla="*/ 624260 h 839942"/>
                <a:gd name="connsiteX4" fmla="*/ 333420 w 463761"/>
                <a:gd name="connsiteY4" fmla="*/ 696587 h 839942"/>
                <a:gd name="connsiteX5" fmla="*/ 373518 w 463761"/>
                <a:gd name="connsiteY5" fmla="*/ 837675 h 839942"/>
                <a:gd name="connsiteX6" fmla="*/ 463761 w 463761"/>
                <a:gd name="connsiteY6" fmla="*/ 839069 h 839942"/>
                <a:gd name="connsiteX0" fmla="*/ 0 w 463761"/>
                <a:gd name="connsiteY0" fmla="*/ 0 h 839942"/>
                <a:gd name="connsiteX1" fmla="*/ 120508 w 463761"/>
                <a:gd name="connsiteY1" fmla="*/ 142456 h 839942"/>
                <a:gd name="connsiteX2" fmla="*/ 60254 w 463761"/>
                <a:gd name="connsiteY2" fmla="*/ 373972 h 839942"/>
                <a:gd name="connsiteX3" fmla="*/ 110798 w 463761"/>
                <a:gd name="connsiteY3" fmla="*/ 624260 h 839942"/>
                <a:gd name="connsiteX4" fmla="*/ 333420 w 463761"/>
                <a:gd name="connsiteY4" fmla="*/ 696587 h 839942"/>
                <a:gd name="connsiteX5" fmla="*/ 373518 w 463761"/>
                <a:gd name="connsiteY5" fmla="*/ 837675 h 839942"/>
                <a:gd name="connsiteX6" fmla="*/ 463761 w 463761"/>
                <a:gd name="connsiteY6" fmla="*/ 839069 h 839942"/>
                <a:gd name="connsiteX0" fmla="*/ 0 w 463761"/>
                <a:gd name="connsiteY0" fmla="*/ 0 h 839942"/>
                <a:gd name="connsiteX1" fmla="*/ 120508 w 463761"/>
                <a:gd name="connsiteY1" fmla="*/ 142456 h 839942"/>
                <a:gd name="connsiteX2" fmla="*/ 60254 w 463761"/>
                <a:gd name="connsiteY2" fmla="*/ 373972 h 839942"/>
                <a:gd name="connsiteX3" fmla="*/ 110798 w 463761"/>
                <a:gd name="connsiteY3" fmla="*/ 624260 h 839942"/>
                <a:gd name="connsiteX4" fmla="*/ 333420 w 463761"/>
                <a:gd name="connsiteY4" fmla="*/ 696587 h 839942"/>
                <a:gd name="connsiteX5" fmla="*/ 373518 w 463761"/>
                <a:gd name="connsiteY5" fmla="*/ 837675 h 839942"/>
                <a:gd name="connsiteX6" fmla="*/ 463761 w 463761"/>
                <a:gd name="connsiteY6" fmla="*/ 839069 h 839942"/>
                <a:gd name="connsiteX0" fmla="*/ 0 w 463761"/>
                <a:gd name="connsiteY0" fmla="*/ 0 h 839942"/>
                <a:gd name="connsiteX1" fmla="*/ 120508 w 463761"/>
                <a:gd name="connsiteY1" fmla="*/ 142456 h 839942"/>
                <a:gd name="connsiteX2" fmla="*/ 60254 w 463761"/>
                <a:gd name="connsiteY2" fmla="*/ 373972 h 839942"/>
                <a:gd name="connsiteX3" fmla="*/ 110798 w 463761"/>
                <a:gd name="connsiteY3" fmla="*/ 624260 h 839942"/>
                <a:gd name="connsiteX4" fmla="*/ 333420 w 463761"/>
                <a:gd name="connsiteY4" fmla="*/ 696587 h 839942"/>
                <a:gd name="connsiteX5" fmla="*/ 373518 w 463761"/>
                <a:gd name="connsiteY5" fmla="*/ 837675 h 839942"/>
                <a:gd name="connsiteX6" fmla="*/ 463761 w 463761"/>
                <a:gd name="connsiteY6" fmla="*/ 839069 h 839942"/>
                <a:gd name="connsiteX0" fmla="*/ 0 w 463761"/>
                <a:gd name="connsiteY0" fmla="*/ 0 h 839942"/>
                <a:gd name="connsiteX1" fmla="*/ 120508 w 463761"/>
                <a:gd name="connsiteY1" fmla="*/ 142456 h 839942"/>
                <a:gd name="connsiteX2" fmla="*/ 60254 w 463761"/>
                <a:gd name="connsiteY2" fmla="*/ 373972 h 839942"/>
                <a:gd name="connsiteX3" fmla="*/ 110798 w 463761"/>
                <a:gd name="connsiteY3" fmla="*/ 624260 h 839942"/>
                <a:gd name="connsiteX4" fmla="*/ 333420 w 463761"/>
                <a:gd name="connsiteY4" fmla="*/ 696587 h 839942"/>
                <a:gd name="connsiteX5" fmla="*/ 373518 w 463761"/>
                <a:gd name="connsiteY5" fmla="*/ 837675 h 839942"/>
                <a:gd name="connsiteX6" fmla="*/ 463761 w 463761"/>
                <a:gd name="connsiteY6" fmla="*/ 839069 h 839942"/>
                <a:gd name="connsiteX0" fmla="*/ 0 w 463761"/>
                <a:gd name="connsiteY0" fmla="*/ 0 h 839942"/>
                <a:gd name="connsiteX1" fmla="*/ 120508 w 463761"/>
                <a:gd name="connsiteY1" fmla="*/ 142456 h 839942"/>
                <a:gd name="connsiteX2" fmla="*/ 60254 w 463761"/>
                <a:gd name="connsiteY2" fmla="*/ 373972 h 839942"/>
                <a:gd name="connsiteX3" fmla="*/ 110798 w 463761"/>
                <a:gd name="connsiteY3" fmla="*/ 624260 h 839942"/>
                <a:gd name="connsiteX4" fmla="*/ 333420 w 463761"/>
                <a:gd name="connsiteY4" fmla="*/ 696587 h 839942"/>
                <a:gd name="connsiteX5" fmla="*/ 373518 w 463761"/>
                <a:gd name="connsiteY5" fmla="*/ 837675 h 839942"/>
                <a:gd name="connsiteX6" fmla="*/ 463761 w 463761"/>
                <a:gd name="connsiteY6" fmla="*/ 839069 h 839942"/>
                <a:gd name="connsiteX0" fmla="*/ 0 w 463761"/>
                <a:gd name="connsiteY0" fmla="*/ 0 h 839942"/>
                <a:gd name="connsiteX1" fmla="*/ 120508 w 463761"/>
                <a:gd name="connsiteY1" fmla="*/ 142456 h 839942"/>
                <a:gd name="connsiteX2" fmla="*/ 60254 w 463761"/>
                <a:gd name="connsiteY2" fmla="*/ 373972 h 839942"/>
                <a:gd name="connsiteX3" fmla="*/ 110798 w 463761"/>
                <a:gd name="connsiteY3" fmla="*/ 624260 h 839942"/>
                <a:gd name="connsiteX4" fmla="*/ 333420 w 463761"/>
                <a:gd name="connsiteY4" fmla="*/ 696587 h 839942"/>
                <a:gd name="connsiteX5" fmla="*/ 373518 w 463761"/>
                <a:gd name="connsiteY5" fmla="*/ 837675 h 839942"/>
                <a:gd name="connsiteX6" fmla="*/ 463761 w 463761"/>
                <a:gd name="connsiteY6" fmla="*/ 839069 h 839942"/>
                <a:gd name="connsiteX0" fmla="*/ 0 w 463761"/>
                <a:gd name="connsiteY0" fmla="*/ 0 h 839942"/>
                <a:gd name="connsiteX1" fmla="*/ 120508 w 463761"/>
                <a:gd name="connsiteY1" fmla="*/ 142456 h 839942"/>
                <a:gd name="connsiteX2" fmla="*/ 60254 w 463761"/>
                <a:gd name="connsiteY2" fmla="*/ 373972 h 839942"/>
                <a:gd name="connsiteX3" fmla="*/ 110798 w 463761"/>
                <a:gd name="connsiteY3" fmla="*/ 624260 h 839942"/>
                <a:gd name="connsiteX4" fmla="*/ 333420 w 463761"/>
                <a:gd name="connsiteY4" fmla="*/ 696587 h 839942"/>
                <a:gd name="connsiteX5" fmla="*/ 373518 w 463761"/>
                <a:gd name="connsiteY5" fmla="*/ 837675 h 839942"/>
                <a:gd name="connsiteX6" fmla="*/ 463761 w 463761"/>
                <a:gd name="connsiteY6" fmla="*/ 839069 h 839942"/>
                <a:gd name="connsiteX0" fmla="*/ 0 w 463761"/>
                <a:gd name="connsiteY0" fmla="*/ 0 h 839942"/>
                <a:gd name="connsiteX1" fmla="*/ 120508 w 463761"/>
                <a:gd name="connsiteY1" fmla="*/ 142456 h 839942"/>
                <a:gd name="connsiteX2" fmla="*/ 60254 w 463761"/>
                <a:gd name="connsiteY2" fmla="*/ 373972 h 839942"/>
                <a:gd name="connsiteX3" fmla="*/ 110798 w 463761"/>
                <a:gd name="connsiteY3" fmla="*/ 624260 h 839942"/>
                <a:gd name="connsiteX4" fmla="*/ 333420 w 463761"/>
                <a:gd name="connsiteY4" fmla="*/ 696587 h 839942"/>
                <a:gd name="connsiteX5" fmla="*/ 373518 w 463761"/>
                <a:gd name="connsiteY5" fmla="*/ 837675 h 839942"/>
                <a:gd name="connsiteX6" fmla="*/ 463761 w 463761"/>
                <a:gd name="connsiteY6" fmla="*/ 839069 h 839942"/>
                <a:gd name="connsiteX0" fmla="*/ 0 w 463761"/>
                <a:gd name="connsiteY0" fmla="*/ 0 h 839942"/>
                <a:gd name="connsiteX1" fmla="*/ 94731 w 463761"/>
                <a:gd name="connsiteY1" fmla="*/ 142456 h 839942"/>
                <a:gd name="connsiteX2" fmla="*/ 60254 w 463761"/>
                <a:gd name="connsiteY2" fmla="*/ 373972 h 839942"/>
                <a:gd name="connsiteX3" fmla="*/ 110798 w 463761"/>
                <a:gd name="connsiteY3" fmla="*/ 624260 h 839942"/>
                <a:gd name="connsiteX4" fmla="*/ 333420 w 463761"/>
                <a:gd name="connsiteY4" fmla="*/ 696587 h 839942"/>
                <a:gd name="connsiteX5" fmla="*/ 373518 w 463761"/>
                <a:gd name="connsiteY5" fmla="*/ 837675 h 839942"/>
                <a:gd name="connsiteX6" fmla="*/ 463761 w 463761"/>
                <a:gd name="connsiteY6" fmla="*/ 839069 h 83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761" h="839942">
                  <a:moveTo>
                    <a:pt x="0" y="0"/>
                  </a:moveTo>
                  <a:cubicBezTo>
                    <a:pt x="12176" y="131435"/>
                    <a:pt x="81927" y="53457"/>
                    <a:pt x="94731" y="142456"/>
                  </a:cubicBezTo>
                  <a:cubicBezTo>
                    <a:pt x="124188" y="187056"/>
                    <a:pt x="6127" y="226400"/>
                    <a:pt x="60254" y="373972"/>
                  </a:cubicBezTo>
                  <a:cubicBezTo>
                    <a:pt x="67618" y="437587"/>
                    <a:pt x="75627" y="525314"/>
                    <a:pt x="110798" y="624260"/>
                  </a:cubicBezTo>
                  <a:cubicBezTo>
                    <a:pt x="176327" y="648064"/>
                    <a:pt x="293930" y="661018"/>
                    <a:pt x="333420" y="696587"/>
                  </a:cubicBezTo>
                  <a:cubicBezTo>
                    <a:pt x="372910" y="732156"/>
                    <a:pt x="350459" y="826496"/>
                    <a:pt x="373518" y="837675"/>
                  </a:cubicBezTo>
                  <a:cubicBezTo>
                    <a:pt x="446123" y="846069"/>
                    <a:pt x="449406" y="827597"/>
                    <a:pt x="463761" y="839069"/>
                  </a:cubicBezTo>
                </a:path>
              </a:pathLst>
            </a:custGeom>
            <a:noFill/>
            <a:ln w="76200" cap="flat" cmpd="sng" algn="ctr">
              <a:solidFill>
                <a:srgbClr val="478B35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Left Brace 18"/>
          <p:cNvSpPr/>
          <p:nvPr/>
        </p:nvSpPr>
        <p:spPr>
          <a:xfrm>
            <a:off x="3938328" y="4292143"/>
            <a:ext cx="265663" cy="1083350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921569" y="4239565"/>
            <a:ext cx="79976" cy="8858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4203991" y="4292143"/>
            <a:ext cx="69520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Brace 24"/>
          <p:cNvSpPr/>
          <p:nvPr/>
        </p:nvSpPr>
        <p:spPr>
          <a:xfrm>
            <a:off x="5253120" y="4227182"/>
            <a:ext cx="147465" cy="20993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/>
          <p:nvPr/>
        </p:nvCxnSpPr>
        <p:spPr>
          <a:xfrm>
            <a:off x="5014324" y="4437112"/>
            <a:ext cx="2387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358592" y="3989909"/>
            <a:ext cx="73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1200" dirty="0" smtClean="0">
                <a:latin typeface="Century Gothic" panose="020B0502020202020204" pitchFamily="34" charset="0"/>
              </a:rPr>
              <a:t>Kaunas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62" name="Left Brace 61"/>
          <p:cNvSpPr/>
          <p:nvPr/>
        </p:nvSpPr>
        <p:spPr>
          <a:xfrm>
            <a:off x="4895963" y="1988840"/>
            <a:ext cx="265663" cy="2178240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2132093" y="4576696"/>
            <a:ext cx="1727947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lt-LT" sz="12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Polish</a:t>
            </a:r>
            <a:r>
              <a:rPr lang="lt-LT" sz="1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/</a:t>
            </a:r>
            <a:r>
              <a:rPr lang="lt-LT" sz="12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Lithuanian</a:t>
            </a:r>
            <a:r>
              <a:rPr lang="lt-LT" sz="1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lt-LT" sz="12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border</a:t>
            </a:r>
            <a:r>
              <a:rPr lang="lt-LT" sz="1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- Kaunas</a:t>
            </a:r>
            <a:endParaRPr lang="en-US" sz="12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485621" y="4018909"/>
            <a:ext cx="1899557" cy="6001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lt-LT" sz="12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M</a:t>
            </a:r>
            <a:r>
              <a:rPr lang="lt-LT" sz="12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issing</a:t>
            </a:r>
            <a:r>
              <a:rPr lang="lt-LT" sz="1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links</a:t>
            </a:r>
          </a:p>
          <a:p>
            <a:pPr algn="ctr"/>
            <a:r>
              <a:rPr lang="lt-LT" sz="1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(Jiesia-Rokai, Rokai-Palemonas, Kaunas-Palemonas)</a:t>
            </a:r>
            <a:endParaRPr lang="en-US" sz="10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075654" y="2847127"/>
            <a:ext cx="1727947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lt-LT" sz="1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Kaunas (Palemonas) – </a:t>
            </a:r>
            <a:r>
              <a:rPr lang="lt-LT" sz="12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Lithuanian</a:t>
            </a:r>
            <a:r>
              <a:rPr lang="lt-LT" sz="1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/</a:t>
            </a:r>
            <a:r>
              <a:rPr lang="lt-LT" sz="12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Latvian</a:t>
            </a:r>
            <a:r>
              <a:rPr lang="lt-LT" sz="1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lt-LT" sz="12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border</a:t>
            </a:r>
            <a:endParaRPr lang="en-US" sz="12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77" name="Antraštė 6"/>
          <p:cNvSpPr txBox="1">
            <a:spLocks/>
          </p:cNvSpPr>
          <p:nvPr/>
        </p:nvSpPr>
        <p:spPr>
          <a:xfrm>
            <a:off x="627137" y="499981"/>
            <a:ext cx="8352928" cy="63832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21" name="Antraštė 6"/>
          <p:cNvSpPr txBox="1">
            <a:spLocks/>
          </p:cNvSpPr>
          <p:nvPr/>
        </p:nvSpPr>
        <p:spPr>
          <a:xfrm>
            <a:off x="555129" y="385458"/>
            <a:ext cx="8352928" cy="63832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2800" dirty="0" smtClean="0">
                <a:solidFill>
                  <a:srgbClr val="002060"/>
                </a:solidFill>
                <a:latin typeface="Century Gothic" pitchFamily="34" charset="0"/>
                <a:ea typeface="+mj-ea"/>
                <a:cs typeface="+mj-cs"/>
              </a:rPr>
              <a:t>Rail Baltica </a:t>
            </a:r>
            <a:r>
              <a:rPr lang="lt-LT" sz="2800" dirty="0" err="1" smtClean="0">
                <a:solidFill>
                  <a:srgbClr val="002060"/>
                </a:solidFill>
                <a:latin typeface="Century Gothic" pitchFamily="34" charset="0"/>
                <a:ea typeface="+mj-ea"/>
                <a:cs typeface="+mj-cs"/>
              </a:rPr>
              <a:t>project</a:t>
            </a:r>
            <a:r>
              <a:rPr lang="lt-LT" sz="2800" dirty="0" smtClean="0">
                <a:solidFill>
                  <a:srgbClr val="002060"/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lt-LT" sz="2800" dirty="0" err="1" smtClean="0">
                <a:solidFill>
                  <a:srgbClr val="002060"/>
                </a:solidFill>
                <a:latin typeface="Century Gothic" pitchFamily="34" charset="0"/>
                <a:ea typeface="+mj-ea"/>
                <a:cs typeface="+mj-cs"/>
              </a:rPr>
              <a:t>in</a:t>
            </a:r>
            <a:r>
              <a:rPr lang="lt-LT" sz="2800" dirty="0" smtClean="0">
                <a:solidFill>
                  <a:srgbClr val="002060"/>
                </a:solidFill>
                <a:latin typeface="Century Gothic" pitchFamily="34" charset="0"/>
                <a:ea typeface="+mj-ea"/>
                <a:cs typeface="+mj-cs"/>
              </a:rPr>
              <a:t> Lithuania</a:t>
            </a:r>
            <a:endParaRPr lang="lt-LT" sz="2800" dirty="0">
              <a:solidFill>
                <a:srgbClr val="002060"/>
              </a:solidFill>
              <a:latin typeface="Century Gothic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60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(</a:t>
            </a:r>
            <a:r>
              <a:rPr kumimoji="0" lang="lt-LT" sz="16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main</a:t>
            </a:r>
            <a:r>
              <a:rPr kumimoji="0" lang="lt-LT" sz="160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</a:t>
            </a:r>
            <a:r>
              <a:rPr kumimoji="0" lang="lt-LT" sz="16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sections</a:t>
            </a:r>
            <a:r>
              <a:rPr kumimoji="0" lang="lt-LT" sz="160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</a:t>
            </a:r>
            <a:r>
              <a:rPr kumimoji="0" lang="lt-LT" sz="16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based</a:t>
            </a:r>
            <a:r>
              <a:rPr kumimoji="0" lang="lt-LT" sz="160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</a:t>
            </a:r>
            <a:r>
              <a:rPr kumimoji="0" lang="lt-LT" sz="16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on</a:t>
            </a:r>
            <a:r>
              <a:rPr kumimoji="0" lang="lt-LT" sz="160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CEF </a:t>
            </a:r>
            <a:r>
              <a:rPr kumimoji="0" lang="lt-LT" sz="16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activity</a:t>
            </a:r>
            <a:r>
              <a:rPr kumimoji="0" lang="lt-LT" sz="160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</a:t>
            </a:r>
            <a:r>
              <a:rPr kumimoji="0" lang="lt-LT" sz="16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packages</a:t>
            </a:r>
            <a:r>
              <a:rPr kumimoji="0" lang="lt-LT" sz="160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)</a:t>
            </a:r>
            <a:endParaRPr kumimoji="0" lang="lt-LT" sz="16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7497" y="4654023"/>
            <a:ext cx="2145447" cy="160605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9346364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5" grpId="0" animBg="1"/>
      <p:bldP spid="41" grpId="0"/>
      <p:bldP spid="62" grpId="0" animBg="1"/>
      <p:bldP spid="47" grpId="0" animBg="1"/>
      <p:bldP spid="74" grpId="0" animBg="1"/>
      <p:bldP spid="7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ntraštė 6"/>
          <p:cNvSpPr txBox="1">
            <a:spLocks/>
          </p:cNvSpPr>
          <p:nvPr/>
        </p:nvSpPr>
        <p:spPr>
          <a:xfrm>
            <a:off x="395536" y="438119"/>
            <a:ext cx="8352928" cy="63832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lt-LT" sz="2800" i="1" dirty="0" err="1">
                <a:solidFill>
                  <a:srgbClr val="002060"/>
                </a:solidFill>
                <a:latin typeface="Century Gothic" pitchFamily="34" charset="0"/>
              </a:rPr>
              <a:t>S</a:t>
            </a:r>
            <a:r>
              <a:rPr lang="lt-LT" sz="2800" i="1" dirty="0" err="1" smtClean="0">
                <a:solidFill>
                  <a:srgbClr val="002060"/>
                </a:solidFill>
                <a:latin typeface="Century Gothic" pitchFamily="34" charset="0"/>
              </a:rPr>
              <a:t>ection</a:t>
            </a:r>
            <a:r>
              <a:rPr lang="lt-LT" sz="2800" i="1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lt-LT" sz="2800" i="1" dirty="0" err="1" smtClean="0">
                <a:solidFill>
                  <a:srgbClr val="002060"/>
                </a:solidFill>
                <a:latin typeface="Century Gothic" pitchFamily="34" charset="0"/>
              </a:rPr>
              <a:t>Polish</a:t>
            </a:r>
            <a:r>
              <a:rPr lang="lt-LT" sz="2800" i="1" dirty="0" smtClean="0">
                <a:solidFill>
                  <a:srgbClr val="002060"/>
                </a:solidFill>
                <a:latin typeface="Century Gothic" pitchFamily="34" charset="0"/>
              </a:rPr>
              <a:t>/</a:t>
            </a:r>
            <a:r>
              <a:rPr lang="lt-LT" sz="2800" i="1" dirty="0" err="1" smtClean="0">
                <a:solidFill>
                  <a:srgbClr val="002060"/>
                </a:solidFill>
                <a:latin typeface="Century Gothic" pitchFamily="34" charset="0"/>
              </a:rPr>
              <a:t>Lithuanian</a:t>
            </a:r>
            <a:r>
              <a:rPr lang="lt-LT" sz="2800" i="1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lt-LT" sz="2800" i="1" dirty="0" err="1" smtClean="0">
                <a:solidFill>
                  <a:srgbClr val="002060"/>
                </a:solidFill>
                <a:latin typeface="Century Gothic" pitchFamily="34" charset="0"/>
              </a:rPr>
              <a:t>border-Kaunas</a:t>
            </a:r>
            <a:endParaRPr kumimoji="0" lang="lt-LT" sz="16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75656" y="1196752"/>
            <a:ext cx="6803188" cy="963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lt-LT" sz="1000" dirty="0" err="1" smtClean="0">
                <a:latin typeface="Century Gothic" panose="020B0502020202020204" pitchFamily="34" charset="0"/>
              </a:rPr>
              <a:t>Construction</a:t>
            </a:r>
            <a:r>
              <a:rPr lang="lt-LT" sz="1000" dirty="0" smtClean="0">
                <a:latin typeface="Century Gothic" panose="020B0502020202020204" pitchFamily="34" charset="0"/>
              </a:rPr>
              <a:t> </a:t>
            </a:r>
            <a:r>
              <a:rPr lang="lt-LT" sz="1000" dirty="0" err="1" smtClean="0">
                <a:latin typeface="Century Gothic" panose="020B0502020202020204" pitchFamily="34" charset="0"/>
              </a:rPr>
              <a:t>works</a:t>
            </a:r>
            <a:r>
              <a:rPr lang="lt-LT" sz="1000" dirty="0" smtClean="0">
                <a:latin typeface="Century Gothic" panose="020B0502020202020204" pitchFamily="34" charset="0"/>
              </a:rPr>
              <a:t> </a:t>
            </a:r>
            <a:r>
              <a:rPr lang="lt-LT" sz="1000" dirty="0" err="1" smtClean="0">
                <a:latin typeface="Century Gothic" panose="020B0502020202020204" pitchFamily="34" charset="0"/>
              </a:rPr>
              <a:t>finished</a:t>
            </a:r>
            <a:r>
              <a:rPr lang="lt-LT" sz="1000" dirty="0" smtClean="0">
                <a:latin typeface="Century Gothic" panose="020B0502020202020204" pitchFamily="34" charset="0"/>
              </a:rPr>
              <a:t> </a:t>
            </a:r>
            <a:r>
              <a:rPr lang="lt-LT" sz="1000" dirty="0" err="1" smtClean="0">
                <a:latin typeface="Century Gothic" panose="020B0502020202020204" pitchFamily="34" charset="0"/>
              </a:rPr>
              <a:t>in</a:t>
            </a:r>
            <a:r>
              <a:rPr lang="lt-LT" sz="1000" dirty="0" smtClean="0">
                <a:latin typeface="Century Gothic" panose="020B0502020202020204" pitchFamily="34" charset="0"/>
              </a:rPr>
              <a:t> 2015.</a:t>
            </a:r>
            <a:r>
              <a:rPr lang="en-US" sz="1000" dirty="0" smtClean="0">
                <a:latin typeface="Century Gothic" panose="020B0502020202020204" pitchFamily="34" charset="0"/>
              </a:rPr>
              <a:t> As </a:t>
            </a:r>
            <a:r>
              <a:rPr lang="en-US" sz="1000" dirty="0">
                <a:latin typeface="Century Gothic" panose="020B0502020202020204" pitchFamily="34" charset="0"/>
              </a:rPr>
              <a:t>part of the works, </a:t>
            </a:r>
            <a:r>
              <a:rPr lang="lt-LT" sz="1000" dirty="0">
                <a:latin typeface="Century Gothic" panose="020B0502020202020204" pitchFamily="34" charset="0"/>
              </a:rPr>
              <a:t>19 </a:t>
            </a:r>
            <a:r>
              <a:rPr lang="en-US" sz="1000" dirty="0">
                <a:latin typeface="Century Gothic" panose="020B0502020202020204" pitchFamily="34" charset="0"/>
              </a:rPr>
              <a:t>bridges,</a:t>
            </a:r>
            <a:r>
              <a:rPr lang="lt-LT" sz="1000" dirty="0">
                <a:latin typeface="Century Gothic" panose="020B0502020202020204" pitchFamily="34" charset="0"/>
              </a:rPr>
              <a:t> 4 </a:t>
            </a:r>
            <a:r>
              <a:rPr lang="lt-LT" sz="1000" dirty="0" err="1">
                <a:latin typeface="Century Gothic" panose="020B0502020202020204" pitchFamily="34" charset="0"/>
              </a:rPr>
              <a:t>viadu</a:t>
            </a:r>
            <a:r>
              <a:rPr lang="en-US" sz="1000" dirty="0" err="1">
                <a:latin typeface="Century Gothic" panose="020B0502020202020204" pitchFamily="34" charset="0"/>
              </a:rPr>
              <a:t>cts</a:t>
            </a:r>
            <a:r>
              <a:rPr lang="lt-LT" sz="1000" dirty="0">
                <a:latin typeface="Century Gothic" panose="020B0502020202020204" pitchFamily="34" charset="0"/>
              </a:rPr>
              <a:t>, 108 </a:t>
            </a:r>
            <a:r>
              <a:rPr lang="en-US" sz="1000" dirty="0">
                <a:latin typeface="Century Gothic" panose="020B0502020202020204" pitchFamily="34" charset="0"/>
              </a:rPr>
              <a:t>switches</a:t>
            </a:r>
            <a:r>
              <a:rPr lang="lt-LT" sz="1000" dirty="0">
                <a:latin typeface="Century Gothic" panose="020B0502020202020204" pitchFamily="34" charset="0"/>
              </a:rPr>
              <a:t>, 40 </a:t>
            </a:r>
            <a:r>
              <a:rPr lang="en-US" sz="1000" dirty="0">
                <a:latin typeface="Century Gothic" panose="020B0502020202020204" pitchFamily="34" charset="0"/>
              </a:rPr>
              <a:t>crossings</a:t>
            </a:r>
            <a:r>
              <a:rPr lang="lt-LT" sz="1000" dirty="0">
                <a:latin typeface="Century Gothic" panose="020B0502020202020204" pitchFamily="34" charset="0"/>
              </a:rPr>
              <a:t>, 98 </a:t>
            </a:r>
            <a:r>
              <a:rPr lang="en-US" sz="1000" dirty="0">
                <a:latin typeface="Century Gothic" panose="020B0502020202020204" pitchFamily="34" charset="0"/>
              </a:rPr>
              <a:t>culverts</a:t>
            </a:r>
            <a:r>
              <a:rPr lang="lt-LT" sz="1000" dirty="0">
                <a:latin typeface="Century Gothic" panose="020B0502020202020204" pitchFamily="34" charset="0"/>
              </a:rPr>
              <a:t>, 10 </a:t>
            </a:r>
            <a:r>
              <a:rPr lang="en-US" sz="1000" dirty="0">
                <a:latin typeface="Century Gothic" panose="020B0502020202020204" pitchFamily="34" charset="0"/>
              </a:rPr>
              <a:t>railway stations</a:t>
            </a:r>
            <a:r>
              <a:rPr lang="lt-LT" sz="1000" dirty="0">
                <a:latin typeface="Century Gothic" panose="020B0502020202020204" pitchFamily="34" charset="0"/>
              </a:rPr>
              <a:t> </a:t>
            </a:r>
            <a:r>
              <a:rPr lang="en-US" sz="1000" dirty="0">
                <a:latin typeface="Century Gothic" panose="020B0502020202020204" pitchFamily="34" charset="0"/>
              </a:rPr>
              <a:t>and</a:t>
            </a:r>
            <a:r>
              <a:rPr lang="lt-LT" sz="1000" dirty="0">
                <a:latin typeface="Century Gothic" panose="020B0502020202020204" pitchFamily="34" charset="0"/>
              </a:rPr>
              <a:t> </a:t>
            </a:r>
            <a:r>
              <a:rPr lang="en-US" sz="1000" dirty="0">
                <a:latin typeface="Century Gothic" panose="020B0502020202020204" pitchFamily="34" charset="0"/>
              </a:rPr>
              <a:t>20 platforms were constructed or reconstructed</a:t>
            </a:r>
            <a:r>
              <a:rPr lang="lt-LT" sz="1000" dirty="0">
                <a:latin typeface="Century Gothic" panose="020B0502020202020204" pitchFamily="34" charset="0"/>
              </a:rPr>
              <a:t>.</a:t>
            </a:r>
            <a:endParaRPr lang="en-US" sz="10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Century Gothic" panose="020B0502020202020204" pitchFamily="34" charset="0"/>
              </a:rPr>
              <a:t>Total </a:t>
            </a:r>
            <a:r>
              <a:rPr lang="en-US" sz="1000" dirty="0">
                <a:latin typeface="Century Gothic" panose="020B0502020202020204" pitchFamily="34" charset="0"/>
              </a:rPr>
              <a:t>value of works – </a:t>
            </a:r>
            <a:r>
              <a:rPr lang="lt-LT" sz="1000" dirty="0">
                <a:latin typeface="Century Gothic" panose="020B0502020202020204" pitchFamily="34" charset="0"/>
              </a:rPr>
              <a:t>301 </a:t>
            </a:r>
            <a:r>
              <a:rPr lang="en-US" sz="1000" dirty="0">
                <a:latin typeface="Century Gothic" panose="020B0502020202020204" pitchFamily="34" charset="0"/>
              </a:rPr>
              <a:t>million </a:t>
            </a:r>
            <a:r>
              <a:rPr lang="en-US" sz="1000" dirty="0" smtClean="0">
                <a:latin typeface="Century Gothic" panose="020B0502020202020204" pitchFamily="34" charset="0"/>
              </a:rPr>
              <a:t>E</a:t>
            </a:r>
            <a:r>
              <a:rPr lang="lt-LT" sz="1000" dirty="0" smtClean="0">
                <a:latin typeface="Century Gothic" panose="020B0502020202020204" pitchFamily="34" charset="0"/>
              </a:rPr>
              <a:t>UR (166 </a:t>
            </a:r>
            <a:r>
              <a:rPr lang="lt-LT" sz="1000" dirty="0" err="1">
                <a:latin typeface="Century Gothic" panose="020B0502020202020204" pitchFamily="34" charset="0"/>
              </a:rPr>
              <a:t>million</a:t>
            </a:r>
            <a:r>
              <a:rPr lang="lt-LT" sz="1000" dirty="0">
                <a:latin typeface="Century Gothic" panose="020B0502020202020204" pitchFamily="34" charset="0"/>
              </a:rPr>
              <a:t> </a:t>
            </a:r>
            <a:r>
              <a:rPr lang="lt-LT" sz="1000" dirty="0" smtClean="0">
                <a:latin typeface="Century Gothic" panose="020B0502020202020204" pitchFamily="34" charset="0"/>
              </a:rPr>
              <a:t>EUR </a:t>
            </a:r>
            <a:r>
              <a:rPr lang="en-US" sz="1000" dirty="0">
                <a:latin typeface="Century Gothic" panose="020B0502020202020204" pitchFamily="34" charset="0"/>
              </a:rPr>
              <a:t>EU funding, 5 million </a:t>
            </a:r>
            <a:r>
              <a:rPr lang="en-US" sz="1000" dirty="0" smtClean="0">
                <a:latin typeface="Century Gothic" panose="020B0502020202020204" pitchFamily="34" charset="0"/>
              </a:rPr>
              <a:t>EUR </a:t>
            </a:r>
            <a:r>
              <a:rPr lang="lt-LT" sz="1000" dirty="0" smtClean="0">
                <a:latin typeface="Century Gothic" panose="020B0502020202020204" pitchFamily="34" charset="0"/>
              </a:rPr>
              <a:t>s</a:t>
            </a:r>
            <a:r>
              <a:rPr lang="en-US" sz="1000" dirty="0" err="1" smtClean="0">
                <a:latin typeface="Century Gothic" panose="020B0502020202020204" pitchFamily="34" charset="0"/>
              </a:rPr>
              <a:t>tate</a:t>
            </a:r>
            <a:r>
              <a:rPr lang="en-US" sz="1000" dirty="0" smtClean="0">
                <a:latin typeface="Century Gothic" panose="020B0502020202020204" pitchFamily="34" charset="0"/>
              </a:rPr>
              <a:t> </a:t>
            </a:r>
            <a:r>
              <a:rPr lang="en-US" sz="1000" dirty="0">
                <a:latin typeface="Century Gothic" panose="020B0502020202020204" pitchFamily="34" charset="0"/>
              </a:rPr>
              <a:t>budget, 130 million </a:t>
            </a:r>
            <a:r>
              <a:rPr lang="en-US" sz="1000" dirty="0" smtClean="0">
                <a:latin typeface="Century Gothic" panose="020B0502020202020204" pitchFamily="34" charset="0"/>
              </a:rPr>
              <a:t>EU</a:t>
            </a:r>
            <a:r>
              <a:rPr lang="lt-LT" sz="1000" dirty="0" smtClean="0">
                <a:latin typeface="Century Gothic" panose="020B0502020202020204" pitchFamily="34" charset="0"/>
              </a:rPr>
              <a:t>R</a:t>
            </a:r>
            <a:r>
              <a:rPr lang="en-US" sz="1000" dirty="0" smtClean="0">
                <a:latin typeface="Century Gothic" panose="020B0502020202020204" pitchFamily="34" charset="0"/>
              </a:rPr>
              <a:t> </a:t>
            </a:r>
            <a:r>
              <a:rPr lang="en-US" sz="1000" dirty="0">
                <a:latin typeface="Century Gothic" panose="020B0502020202020204" pitchFamily="34" charset="0"/>
              </a:rPr>
              <a:t>JSC Lithuanian </a:t>
            </a:r>
            <a:r>
              <a:rPr lang="en-US" sz="1000" dirty="0" smtClean="0">
                <a:latin typeface="Century Gothic" panose="020B0502020202020204" pitchFamily="34" charset="0"/>
              </a:rPr>
              <a:t>Railways</a:t>
            </a:r>
            <a:r>
              <a:rPr lang="lt-LT" sz="1000" dirty="0" smtClean="0">
                <a:latin typeface="Century Gothic" panose="020B0502020202020204" pitchFamily="34" charset="0"/>
              </a:rPr>
              <a:t>).</a:t>
            </a:r>
            <a:r>
              <a:rPr lang="en-US" sz="1000" dirty="0" smtClean="0">
                <a:latin typeface="Century Gothic" panose="020B0502020202020204" pitchFamily="34" charset="0"/>
              </a:rPr>
              <a:t> </a:t>
            </a:r>
            <a:endParaRPr lang="lt-LT" sz="10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62" y="1285476"/>
            <a:ext cx="786405" cy="786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56" y="3212976"/>
            <a:ext cx="805697" cy="805697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494812" y="2190592"/>
            <a:ext cx="7253652" cy="3064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lt-LT" sz="1000" dirty="0" smtClean="0">
                <a:latin typeface="Century Gothic" panose="020B0502020202020204" pitchFamily="34" charset="0"/>
              </a:rPr>
              <a:t>R</a:t>
            </a:r>
            <a:r>
              <a:rPr lang="en-US" sz="1000" dirty="0" err="1" smtClean="0">
                <a:latin typeface="Century Gothic" panose="020B0502020202020204" pitchFamily="34" charset="0"/>
              </a:rPr>
              <a:t>egular</a:t>
            </a:r>
            <a:r>
              <a:rPr lang="en-US" sz="1000" dirty="0" smtClean="0">
                <a:latin typeface="Century Gothic" panose="020B0502020202020204" pitchFamily="34" charset="0"/>
              </a:rPr>
              <a:t> passenger service between Kaunas and Bialystok </a:t>
            </a:r>
            <a:r>
              <a:rPr lang="lt-LT" sz="1000" dirty="0" smtClean="0">
                <a:latin typeface="Century Gothic" panose="020B0502020202020204" pitchFamily="34" charset="0"/>
              </a:rPr>
              <a:t>(286 km) </a:t>
            </a:r>
            <a:r>
              <a:rPr lang="lt-LT" sz="1000" dirty="0" err="1" smtClean="0">
                <a:latin typeface="Century Gothic" panose="020B0502020202020204" pitchFamily="34" charset="0"/>
              </a:rPr>
              <a:t>launched</a:t>
            </a:r>
            <a:r>
              <a:rPr lang="lt-LT" sz="1000" dirty="0" smtClean="0">
                <a:latin typeface="Century Gothic" panose="020B0502020202020204" pitchFamily="34" charset="0"/>
              </a:rPr>
              <a:t> </a:t>
            </a:r>
            <a:r>
              <a:rPr lang="lt-LT" sz="1000" dirty="0" err="1" smtClean="0">
                <a:latin typeface="Century Gothic" panose="020B0502020202020204" pitchFamily="34" charset="0"/>
              </a:rPr>
              <a:t>in</a:t>
            </a:r>
            <a:r>
              <a:rPr lang="lt-LT" sz="1000" dirty="0" smtClean="0">
                <a:latin typeface="Century Gothic" panose="020B0502020202020204" pitchFamily="34" charset="0"/>
              </a:rPr>
              <a:t> </a:t>
            </a:r>
            <a:r>
              <a:rPr lang="lt-LT" sz="1000" dirty="0" err="1" smtClean="0">
                <a:latin typeface="Century Gothic" panose="020B0502020202020204" pitchFamily="34" charset="0"/>
              </a:rPr>
              <a:t>June</a:t>
            </a:r>
            <a:r>
              <a:rPr lang="lt-LT" sz="1000" dirty="0" smtClean="0">
                <a:latin typeface="Century Gothic" panose="020B0502020202020204" pitchFamily="34" charset="0"/>
              </a:rPr>
              <a:t> </a:t>
            </a:r>
            <a:r>
              <a:rPr lang="en-US" sz="1000" dirty="0" smtClean="0">
                <a:latin typeface="Century Gothic" panose="020B0502020202020204" pitchFamily="34" charset="0"/>
              </a:rPr>
              <a:t>2016</a:t>
            </a:r>
            <a:r>
              <a:rPr lang="lt-LT" sz="1000" dirty="0" smtClean="0">
                <a:latin typeface="Century Gothic" panose="020B0502020202020204" pitchFamily="34" charset="0"/>
              </a:rPr>
              <a:t>. </a:t>
            </a:r>
            <a:r>
              <a:rPr lang="en-US" sz="1000" dirty="0" smtClean="0">
                <a:latin typeface="Century Gothic" panose="020B0502020202020204" pitchFamily="34" charset="0"/>
              </a:rPr>
              <a:t>Direct rail service</a:t>
            </a:r>
            <a:r>
              <a:rPr lang="lt-LT" sz="1000" dirty="0" smtClean="0">
                <a:latin typeface="Century Gothic" panose="020B0502020202020204" pitchFamily="34" charset="0"/>
              </a:rPr>
              <a:t>s</a:t>
            </a:r>
            <a:r>
              <a:rPr lang="en-US" sz="1000" dirty="0" smtClean="0">
                <a:latin typeface="Century Gothic" panose="020B0502020202020204" pitchFamily="34" charset="0"/>
              </a:rPr>
              <a:t> from Lithuania to Poland open</a:t>
            </a:r>
            <a:r>
              <a:rPr lang="lt-LT" sz="1000" dirty="0" err="1" smtClean="0">
                <a:latin typeface="Century Gothic" panose="020B0502020202020204" pitchFamily="34" charset="0"/>
              </a:rPr>
              <a:t>ed</a:t>
            </a:r>
            <a:r>
              <a:rPr lang="en-US" sz="1000" dirty="0" smtClean="0">
                <a:latin typeface="Century Gothic" panose="020B0502020202020204" pitchFamily="34" charset="0"/>
              </a:rPr>
              <a:t> for </a:t>
            </a:r>
            <a:r>
              <a:rPr lang="lt-LT" sz="1000" dirty="0" err="1" smtClean="0">
                <a:latin typeface="Century Gothic" panose="020B0502020202020204" pitchFamily="34" charset="0"/>
              </a:rPr>
              <a:t>the</a:t>
            </a:r>
            <a:r>
              <a:rPr lang="lt-LT" sz="1000" dirty="0" smtClean="0">
                <a:latin typeface="Century Gothic" panose="020B0502020202020204" pitchFamily="34" charset="0"/>
              </a:rPr>
              <a:t> </a:t>
            </a:r>
            <a:r>
              <a:rPr lang="en-US" sz="1000" dirty="0" smtClean="0">
                <a:latin typeface="Century Gothic" panose="020B0502020202020204" pitchFamily="34" charset="0"/>
              </a:rPr>
              <a:t>first time in 77 years</a:t>
            </a:r>
            <a:r>
              <a:rPr lang="lt-LT" sz="1000" dirty="0" smtClean="0">
                <a:latin typeface="Century Gothic" panose="020B0502020202020204" pitchFamily="34" charset="0"/>
              </a:rPr>
              <a:t>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lt-LT" sz="10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lt-LT" sz="1000" dirty="0" smtClean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lt-LT" sz="1000" dirty="0" smtClean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lt-LT" sz="10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lt-LT" sz="1000" dirty="0" smtClean="0">
              <a:latin typeface="Century Gothic" panose="020B0502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lt-LT" sz="1000" dirty="0" smtClean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lt-LT" sz="1000" dirty="0" smtClean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lt-LT" sz="1000" dirty="0" err="1">
                <a:latin typeface="Century Gothic" panose="020B0502020202020204" pitchFamily="34" charset="0"/>
              </a:rPr>
              <a:t>L</a:t>
            </a:r>
            <a:r>
              <a:rPr lang="lt-LT" sz="1000" dirty="0" err="1" smtClean="0">
                <a:latin typeface="Century Gothic" panose="020B0502020202020204" pitchFamily="34" charset="0"/>
              </a:rPr>
              <a:t>evel</a:t>
            </a:r>
            <a:r>
              <a:rPr lang="lt-LT" sz="1000" dirty="0" smtClean="0">
                <a:latin typeface="Century Gothic" panose="020B0502020202020204" pitchFamily="34" charset="0"/>
              </a:rPr>
              <a:t> </a:t>
            </a:r>
            <a:r>
              <a:rPr lang="lt-LT" sz="1000" dirty="0" err="1">
                <a:latin typeface="Century Gothic" panose="020B0502020202020204" pitchFamily="34" charset="0"/>
              </a:rPr>
              <a:t>crossing</a:t>
            </a:r>
            <a:r>
              <a:rPr lang="lt-LT" sz="1000" dirty="0">
                <a:latin typeface="Century Gothic" panose="020B0502020202020204" pitchFamily="34" charset="0"/>
              </a:rPr>
              <a:t> </a:t>
            </a:r>
            <a:r>
              <a:rPr lang="lt-LT" sz="1000" dirty="0" err="1">
                <a:latin typeface="Century Gothic" panose="020B0502020202020204" pitchFamily="34" charset="0"/>
              </a:rPr>
              <a:t>signalling</a:t>
            </a:r>
            <a:r>
              <a:rPr lang="lt-LT" sz="1000" dirty="0">
                <a:latin typeface="Century Gothic" panose="020B0502020202020204" pitchFamily="34" charset="0"/>
              </a:rPr>
              <a:t> </a:t>
            </a:r>
            <a:r>
              <a:rPr lang="lt-LT" sz="1000" dirty="0" err="1">
                <a:latin typeface="Century Gothic" panose="020B0502020202020204" pitchFamily="34" charset="0"/>
              </a:rPr>
              <a:t>system</a:t>
            </a:r>
            <a:r>
              <a:rPr lang="lt-LT" sz="1000" dirty="0">
                <a:latin typeface="Century Gothic" panose="020B0502020202020204" pitchFamily="34" charset="0"/>
              </a:rPr>
              <a:t> </a:t>
            </a:r>
            <a:r>
              <a:rPr lang="lt-LT" sz="1000" dirty="0" err="1">
                <a:latin typeface="Century Gothic" panose="020B0502020202020204" pitchFamily="34" charset="0"/>
              </a:rPr>
              <a:t>was</a:t>
            </a:r>
            <a:r>
              <a:rPr lang="lt-LT" sz="1000" dirty="0">
                <a:latin typeface="Century Gothic" panose="020B0502020202020204" pitchFamily="34" charset="0"/>
              </a:rPr>
              <a:t> </a:t>
            </a:r>
            <a:r>
              <a:rPr lang="lt-LT" sz="1000" dirty="0" err="1">
                <a:latin typeface="Century Gothic" panose="020B0502020202020204" pitchFamily="34" charset="0"/>
              </a:rPr>
              <a:t>installed</a:t>
            </a:r>
            <a:r>
              <a:rPr lang="lt-LT" sz="1000" dirty="0">
                <a:latin typeface="Century Gothic" panose="020B0502020202020204" pitchFamily="34" charset="0"/>
              </a:rPr>
              <a:t> </a:t>
            </a:r>
            <a:r>
              <a:rPr lang="lt-LT" sz="1000" dirty="0" err="1">
                <a:latin typeface="Century Gothic" panose="020B0502020202020204" pitchFamily="34" charset="0"/>
              </a:rPr>
              <a:t>on</a:t>
            </a:r>
            <a:r>
              <a:rPr lang="lt-LT" sz="1000" dirty="0">
                <a:latin typeface="Century Gothic" panose="020B0502020202020204" pitchFamily="34" charset="0"/>
              </a:rPr>
              <a:t> </a:t>
            </a:r>
            <a:r>
              <a:rPr lang="lt-LT" sz="1000" dirty="0" err="1">
                <a:latin typeface="Century Gothic" panose="020B0502020202020204" pitchFamily="34" charset="0"/>
              </a:rPr>
              <a:t>the</a:t>
            </a:r>
            <a:r>
              <a:rPr lang="lt-LT" sz="1000" dirty="0">
                <a:latin typeface="Century Gothic" panose="020B0502020202020204" pitchFamily="34" charset="0"/>
              </a:rPr>
              <a:t> </a:t>
            </a:r>
            <a:r>
              <a:rPr lang="lt-LT" sz="1000" dirty="0" err="1">
                <a:latin typeface="Century Gothic" panose="020B0502020202020204" pitchFamily="34" charset="0"/>
              </a:rPr>
              <a:t>most</a:t>
            </a:r>
            <a:r>
              <a:rPr lang="lt-LT" sz="1000" dirty="0">
                <a:latin typeface="Century Gothic" panose="020B0502020202020204" pitchFamily="34" charset="0"/>
              </a:rPr>
              <a:t> </a:t>
            </a:r>
            <a:r>
              <a:rPr lang="lt-LT" sz="1000" dirty="0" err="1">
                <a:latin typeface="Century Gothic" panose="020B0502020202020204" pitchFamily="34" charset="0"/>
              </a:rPr>
              <a:t>traffic</a:t>
            </a:r>
            <a:r>
              <a:rPr lang="lt-LT" sz="1000" dirty="0">
                <a:latin typeface="Century Gothic" panose="020B0502020202020204" pitchFamily="34" charset="0"/>
              </a:rPr>
              <a:t> </a:t>
            </a:r>
            <a:r>
              <a:rPr lang="lt-LT" sz="1000" dirty="0" err="1">
                <a:latin typeface="Century Gothic" panose="020B0502020202020204" pitchFamily="34" charset="0"/>
              </a:rPr>
              <a:t>intensive</a:t>
            </a:r>
            <a:r>
              <a:rPr lang="lt-LT" sz="1000" dirty="0">
                <a:latin typeface="Century Gothic" panose="020B0502020202020204" pitchFamily="34" charset="0"/>
              </a:rPr>
              <a:t> </a:t>
            </a:r>
            <a:r>
              <a:rPr lang="lt-LT" sz="1000" dirty="0" err="1" smtClean="0">
                <a:latin typeface="Century Gothic" panose="020B0502020202020204" pitchFamily="34" charset="0"/>
              </a:rPr>
              <a:t>road</a:t>
            </a:r>
            <a:r>
              <a:rPr lang="lt-LT" sz="1000" dirty="0" smtClean="0">
                <a:latin typeface="Century Gothic" panose="020B0502020202020204" pitchFamily="34" charset="0"/>
              </a:rPr>
              <a:t> </a:t>
            </a:r>
            <a:r>
              <a:rPr lang="lt-LT" sz="1000" dirty="0" err="1">
                <a:latin typeface="Century Gothic" panose="020B0502020202020204" pitchFamily="34" charset="0"/>
              </a:rPr>
              <a:t>crossings</a:t>
            </a:r>
            <a:r>
              <a:rPr lang="lt-LT" sz="1000" dirty="0">
                <a:latin typeface="Century Gothic" panose="020B0502020202020204" pitchFamily="34" charset="0"/>
              </a:rPr>
              <a:t> </a:t>
            </a:r>
            <a:r>
              <a:rPr lang="lt-LT" sz="1000" dirty="0" smtClean="0">
                <a:latin typeface="Century Gothic" panose="020B0502020202020204" pitchFamily="34" charset="0"/>
              </a:rPr>
              <a:t>to </a:t>
            </a:r>
            <a:r>
              <a:rPr lang="lt-LT" sz="1000" dirty="0" err="1">
                <a:latin typeface="Century Gothic" panose="020B0502020202020204" pitchFamily="34" charset="0"/>
              </a:rPr>
              <a:t>ensure</a:t>
            </a:r>
            <a:r>
              <a:rPr lang="lt-LT" sz="1000" dirty="0">
                <a:latin typeface="Century Gothic" panose="020B0502020202020204" pitchFamily="34" charset="0"/>
              </a:rPr>
              <a:t> </a:t>
            </a:r>
            <a:r>
              <a:rPr lang="lt-LT" sz="1000" dirty="0" err="1">
                <a:latin typeface="Century Gothic" panose="020B0502020202020204" pitchFamily="34" charset="0"/>
              </a:rPr>
              <a:t>traffic</a:t>
            </a:r>
            <a:r>
              <a:rPr lang="lt-LT" sz="1000" dirty="0">
                <a:latin typeface="Century Gothic" panose="020B0502020202020204" pitchFamily="34" charset="0"/>
              </a:rPr>
              <a:t> </a:t>
            </a:r>
            <a:r>
              <a:rPr lang="lt-LT" sz="1000" dirty="0" err="1">
                <a:latin typeface="Century Gothic" panose="020B0502020202020204" pitchFamily="34" charset="0"/>
              </a:rPr>
              <a:t>safety</a:t>
            </a:r>
            <a:r>
              <a:rPr lang="lt-LT" sz="1000" dirty="0">
                <a:latin typeface="Century Gothic" panose="020B0502020202020204" pitchFamily="34" charset="0"/>
              </a:rPr>
              <a:t>. A</a:t>
            </a:r>
            <a:r>
              <a:rPr lang="en-US" sz="1000" dirty="0" smtClean="0">
                <a:latin typeface="Century Gothic" panose="020B0502020202020204" pitchFamily="34" charset="0"/>
              </a:rPr>
              <a:t>s </a:t>
            </a:r>
            <a:r>
              <a:rPr lang="en-US" sz="1000" dirty="0">
                <a:latin typeface="Century Gothic" panose="020B0502020202020204" pitchFamily="34" charset="0"/>
              </a:rPr>
              <a:t>a </a:t>
            </a:r>
            <a:r>
              <a:rPr lang="en-US" sz="1000" dirty="0" smtClean="0">
                <a:latin typeface="Century Gothic" panose="020B0502020202020204" pitchFamily="34" charset="0"/>
              </a:rPr>
              <a:t>result, </a:t>
            </a:r>
            <a:r>
              <a:rPr lang="lt-LT" sz="1000" dirty="0" smtClean="0">
                <a:latin typeface="Century Gothic" panose="020B0502020202020204" pitchFamily="34" charset="0"/>
              </a:rPr>
              <a:t>t</a:t>
            </a:r>
            <a:r>
              <a:rPr lang="en-US" sz="1000" dirty="0" err="1" smtClean="0">
                <a:latin typeface="Century Gothic" panose="020B0502020202020204" pitchFamily="34" charset="0"/>
              </a:rPr>
              <a:t>ravelling</a:t>
            </a:r>
            <a:r>
              <a:rPr lang="en-US" sz="1000" dirty="0" smtClean="0">
                <a:latin typeface="Century Gothic" panose="020B0502020202020204" pitchFamily="34" charset="0"/>
              </a:rPr>
              <a:t> </a:t>
            </a:r>
            <a:r>
              <a:rPr lang="en-US" sz="1000" dirty="0">
                <a:latin typeface="Century Gothic" panose="020B0502020202020204" pitchFamily="34" charset="0"/>
              </a:rPr>
              <a:t>time in Lithuania </a:t>
            </a:r>
            <a:r>
              <a:rPr lang="lt-LT" sz="1000" dirty="0" err="1">
                <a:latin typeface="Century Gothic" panose="020B0502020202020204" pitchFamily="34" charset="0"/>
              </a:rPr>
              <a:t>had</a:t>
            </a:r>
            <a:r>
              <a:rPr lang="lt-LT" sz="1000" dirty="0">
                <a:latin typeface="Century Gothic" panose="020B0502020202020204" pitchFamily="34" charset="0"/>
              </a:rPr>
              <a:t> </a:t>
            </a:r>
            <a:r>
              <a:rPr lang="lt-LT" sz="1000" dirty="0" err="1">
                <a:latin typeface="Century Gothic" panose="020B0502020202020204" pitchFamily="34" charset="0"/>
              </a:rPr>
              <a:t>been</a:t>
            </a:r>
            <a:r>
              <a:rPr lang="lt-LT" sz="1000" dirty="0">
                <a:latin typeface="Century Gothic" panose="020B0502020202020204" pitchFamily="34" charset="0"/>
              </a:rPr>
              <a:t> </a:t>
            </a:r>
            <a:r>
              <a:rPr lang="en-US" sz="1000" dirty="0">
                <a:latin typeface="Century Gothic" panose="020B0502020202020204" pitchFamily="34" charset="0"/>
              </a:rPr>
              <a:t>shortened by 20 minutes </a:t>
            </a:r>
            <a:r>
              <a:rPr lang="lt-LT" sz="1000" dirty="0">
                <a:latin typeface="Century Gothic" panose="020B0502020202020204" pitchFamily="34" charset="0"/>
              </a:rPr>
              <a:t>(to 1 </a:t>
            </a:r>
            <a:r>
              <a:rPr lang="lt-LT" sz="1000" dirty="0" err="1">
                <a:latin typeface="Century Gothic" panose="020B0502020202020204" pitchFamily="34" charset="0"/>
              </a:rPr>
              <a:t>hour</a:t>
            </a:r>
            <a:r>
              <a:rPr lang="lt-LT" sz="1000" dirty="0">
                <a:latin typeface="Century Gothic" panose="020B0502020202020204" pitchFamily="34" charset="0"/>
              </a:rPr>
              <a:t> 40 minutes</a:t>
            </a:r>
            <a:r>
              <a:rPr lang="lt-LT" sz="1000" dirty="0" smtClean="0">
                <a:latin typeface="Century Gothic" panose="020B0502020202020204" pitchFamily="34" charset="0"/>
              </a:rPr>
              <a:t>). </a:t>
            </a:r>
            <a:endParaRPr lang="en-US" sz="1000" dirty="0"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6" y="5378368"/>
            <a:ext cx="764851" cy="7648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94812" y="5517724"/>
            <a:ext cx="70912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000" dirty="0" err="1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lt-LT" sz="1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000" dirty="0" err="1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addition</a:t>
            </a:r>
            <a:r>
              <a:rPr lang="lt-LT" sz="1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1000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lt-LT" sz="1000" dirty="0" err="1" smtClean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lt-LT" sz="1000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000" dirty="0" err="1" smtClean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1000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lt-LT" sz="1000" dirty="0" err="1" smtClean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pleted</a:t>
            </a:r>
            <a:r>
              <a:rPr lang="lt-LT" sz="1000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000" dirty="0" err="1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lt-LT" sz="1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000" dirty="0" err="1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Lithuanan</a:t>
            </a:r>
            <a:r>
              <a:rPr lang="lt-LT" sz="1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000" dirty="0" err="1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railways</a:t>
            </a:r>
            <a:r>
              <a:rPr lang="lt-LT" sz="1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RB Rail </a:t>
            </a:r>
            <a:r>
              <a:rPr lang="lt-LT" sz="1000" dirty="0" err="1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lt-LT" sz="1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000" dirty="0" err="1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conduct</a:t>
            </a:r>
            <a:r>
              <a:rPr lang="lt-LT" sz="1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lt-LT" sz="1000" dirty="0" err="1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lt-LT" sz="1000" dirty="0" err="1" smtClean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easibility</a:t>
            </a:r>
            <a:r>
              <a:rPr lang="lt-LT" sz="1000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000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study </a:t>
            </a:r>
            <a:r>
              <a:rPr lang="lt-LT" sz="1000" dirty="0" err="1" smtClean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lt-LT" sz="1000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2017 to </a:t>
            </a:r>
            <a:r>
              <a:rPr lang="lt-LT" sz="1000" dirty="0" err="1" smtClean="0">
                <a:latin typeface="Century Gothic" panose="020B0502020202020204" pitchFamily="34" charset="0"/>
              </a:rPr>
              <a:t>reasure</a:t>
            </a:r>
            <a:r>
              <a:rPr lang="en-IE" sz="1000" dirty="0" smtClean="0">
                <a:latin typeface="Century Gothic" panose="020B0502020202020204" pitchFamily="34" charset="0"/>
              </a:rPr>
              <a:t> </a:t>
            </a:r>
            <a:r>
              <a:rPr lang="en-IE" sz="1000" dirty="0">
                <a:latin typeface="Century Gothic" panose="020B0502020202020204" pitchFamily="34" charset="0"/>
              </a:rPr>
              <a:t>the feasibility of, and measures required to, upgrade the </a:t>
            </a:r>
            <a:r>
              <a:rPr lang="en-IE" sz="1000" dirty="0" smtClean="0">
                <a:latin typeface="Century Gothic" panose="020B0502020202020204" pitchFamily="34" charset="0"/>
              </a:rPr>
              <a:t>1435 </a:t>
            </a:r>
            <a:r>
              <a:rPr lang="en-IE" sz="1000" dirty="0">
                <a:latin typeface="Century Gothic" panose="020B0502020202020204" pitchFamily="34" charset="0"/>
              </a:rPr>
              <a:t>mm gauge railway line </a:t>
            </a:r>
            <a:r>
              <a:rPr lang="en-IE" sz="1000" dirty="0" smtClean="0">
                <a:latin typeface="Century Gothic" panose="020B0502020202020204" pitchFamily="34" charset="0"/>
              </a:rPr>
              <a:t>from Polish/Lithuanian </a:t>
            </a:r>
            <a:r>
              <a:rPr lang="lt-LT" sz="1000" dirty="0" smtClean="0">
                <a:latin typeface="Century Gothic" panose="020B0502020202020204" pitchFamily="34" charset="0"/>
              </a:rPr>
              <a:t>b</a:t>
            </a:r>
            <a:r>
              <a:rPr lang="en-IE" sz="1000" dirty="0" smtClean="0">
                <a:latin typeface="Century Gothic" panose="020B0502020202020204" pitchFamily="34" charset="0"/>
              </a:rPr>
              <a:t>order </a:t>
            </a:r>
            <a:r>
              <a:rPr lang="en-IE" sz="1000" dirty="0">
                <a:latin typeface="Century Gothic" panose="020B0502020202020204" pitchFamily="34" charset="0"/>
              </a:rPr>
              <a:t>to Kaunas to achieve </a:t>
            </a:r>
            <a:r>
              <a:rPr lang="en-IE" sz="1000" dirty="0" smtClean="0">
                <a:latin typeface="Century Gothic" panose="020B0502020202020204" pitchFamily="34" charset="0"/>
              </a:rPr>
              <a:t>compliance </a:t>
            </a:r>
            <a:r>
              <a:rPr lang="en-IE" sz="1000" dirty="0">
                <a:latin typeface="Century Gothic" panose="020B0502020202020204" pitchFamily="34" charset="0"/>
              </a:rPr>
              <a:t>with the Global Project </a:t>
            </a:r>
            <a:r>
              <a:rPr lang="lt-LT" sz="1000" dirty="0" err="1" smtClean="0">
                <a:latin typeface="Century Gothic" panose="020B0502020202020204" pitchFamily="34" charset="0"/>
              </a:rPr>
              <a:t>standards</a:t>
            </a:r>
            <a:r>
              <a:rPr lang="lt-LT" sz="1000" dirty="0" smtClean="0">
                <a:latin typeface="Century Gothic" panose="020B0502020202020204" pitchFamily="34" charset="0"/>
              </a:rPr>
              <a:t>.</a:t>
            </a:r>
            <a:endParaRPr lang="en-US" sz="1000" dirty="0">
              <a:latin typeface="Century Gothic" panose="020B0502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753" y="2740850"/>
            <a:ext cx="3411017" cy="1918696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cxnSp>
        <p:nvCxnSpPr>
          <p:cNvPr id="4" name="Straight Connector 3"/>
          <p:cNvCxnSpPr/>
          <p:nvPr/>
        </p:nvCxnSpPr>
        <p:spPr>
          <a:xfrm flipV="1">
            <a:off x="2915816" y="2158234"/>
            <a:ext cx="3312368" cy="8371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915816" y="5366995"/>
            <a:ext cx="3312368" cy="83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8" t="16835" r="1542" b="11909"/>
          <a:stretch/>
        </p:blipFill>
        <p:spPr>
          <a:xfrm rot="5400000">
            <a:off x="1313463" y="3065075"/>
            <a:ext cx="2097675" cy="1385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9" t="13005" r="2469"/>
          <a:stretch/>
        </p:blipFill>
        <p:spPr>
          <a:xfrm rot="5400000">
            <a:off x="2619865" y="3065825"/>
            <a:ext cx="2094115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8" t="26234"/>
          <a:stretch/>
        </p:blipFill>
        <p:spPr>
          <a:xfrm rot="5400000">
            <a:off x="3819374" y="3137306"/>
            <a:ext cx="2108747" cy="1216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731446" y="4331425"/>
            <a:ext cx="1261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2013</a:t>
            </a:r>
            <a:endParaRPr lang="en-US" sz="2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58908" y="4327498"/>
            <a:ext cx="1261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2014</a:t>
            </a:r>
            <a:endParaRPr lang="en-US" sz="2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0616" y="4323872"/>
            <a:ext cx="1092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2015</a:t>
            </a:r>
            <a:endParaRPr lang="en-US" sz="2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2881264" y="3520178"/>
            <a:ext cx="216024" cy="360040"/>
          </a:xfrm>
          <a:prstGeom prst="chevron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hevron 21"/>
          <p:cNvSpPr/>
          <p:nvPr/>
        </p:nvSpPr>
        <p:spPr>
          <a:xfrm>
            <a:off x="4233833" y="3520178"/>
            <a:ext cx="216024" cy="360040"/>
          </a:xfrm>
          <a:prstGeom prst="chevron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hevron 22"/>
          <p:cNvSpPr/>
          <p:nvPr/>
        </p:nvSpPr>
        <p:spPr>
          <a:xfrm>
            <a:off x="5386375" y="3520178"/>
            <a:ext cx="216024" cy="360040"/>
          </a:xfrm>
          <a:prstGeom prst="chevron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02398" y="4399941"/>
            <a:ext cx="3218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000" b="1" dirty="0" smtClean="0">
                <a:ln>
                  <a:solidFill>
                    <a:schemeClr val="bg1"/>
                  </a:solidFill>
                </a:ln>
                <a:latin typeface="Century Gothic" panose="020B0502020202020204" pitchFamily="34" charset="0"/>
              </a:rPr>
              <a:t>2016</a:t>
            </a:r>
            <a:endParaRPr lang="en-US" sz="2000" b="1" dirty="0">
              <a:ln>
                <a:solidFill>
                  <a:schemeClr val="bg1"/>
                </a:solidFill>
              </a:ln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878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ntraštė 6"/>
          <p:cNvSpPr txBox="1">
            <a:spLocks/>
          </p:cNvSpPr>
          <p:nvPr/>
        </p:nvSpPr>
        <p:spPr>
          <a:xfrm>
            <a:off x="475605" y="297053"/>
            <a:ext cx="8352928" cy="63832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i="1" dirty="0">
                <a:solidFill>
                  <a:srgbClr val="002060"/>
                </a:solidFill>
                <a:latin typeface="Century Gothic" pitchFamily="34" charset="0"/>
              </a:rPr>
              <a:t>M</a:t>
            </a:r>
            <a:r>
              <a:rPr lang="lt-LT" sz="2800" i="1" dirty="0" err="1">
                <a:solidFill>
                  <a:srgbClr val="002060"/>
                </a:solidFill>
                <a:latin typeface="Century Gothic" pitchFamily="34" charset="0"/>
              </a:rPr>
              <a:t>issing</a:t>
            </a:r>
            <a:r>
              <a:rPr lang="lt-LT" sz="2800" i="1" dirty="0">
                <a:solidFill>
                  <a:srgbClr val="002060"/>
                </a:solidFill>
                <a:latin typeface="Century Gothic" pitchFamily="34" charset="0"/>
              </a:rPr>
              <a:t> links: </a:t>
            </a:r>
            <a:r>
              <a:rPr lang="lt-LT" sz="2800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Jiesia-Rokai, Rokai-Palemonas, </a:t>
            </a:r>
            <a:r>
              <a:rPr lang="lt-LT" sz="2800" i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Kaunas-Palemonas</a:t>
            </a:r>
            <a:endParaRPr kumimoji="0" lang="lt-LT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27964" y="1688604"/>
            <a:ext cx="9084695" cy="4117280"/>
            <a:chOff x="-1" y="699167"/>
            <a:chExt cx="9144000" cy="5489201"/>
          </a:xfrm>
        </p:grpSpPr>
        <p:pic>
          <p:nvPicPr>
            <p:cNvPr id="5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99167"/>
              <a:ext cx="9144000" cy="5489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reeform 5"/>
            <p:cNvSpPr/>
            <p:nvPr/>
          </p:nvSpPr>
          <p:spPr>
            <a:xfrm>
              <a:off x="664059" y="5917478"/>
              <a:ext cx="805964" cy="233705"/>
            </a:xfrm>
            <a:custGeom>
              <a:avLst/>
              <a:gdLst>
                <a:gd name="connsiteX0" fmla="*/ 0 w 870857"/>
                <a:gd name="connsiteY0" fmla="*/ 261258 h 261258"/>
                <a:gd name="connsiteX1" fmla="*/ 870857 w 870857"/>
                <a:gd name="connsiteY1" fmla="*/ 0 h 261258"/>
                <a:gd name="connsiteX0" fmla="*/ 0 w 1014340"/>
                <a:gd name="connsiteY0" fmla="*/ 321421 h 321421"/>
                <a:gd name="connsiteX1" fmla="*/ 1014340 w 1014340"/>
                <a:gd name="connsiteY1" fmla="*/ 0 h 321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4340" h="321421">
                  <a:moveTo>
                    <a:pt x="0" y="321421"/>
                  </a:moveTo>
                  <a:cubicBezTo>
                    <a:pt x="290286" y="234335"/>
                    <a:pt x="724054" y="87086"/>
                    <a:pt x="1014340" y="0"/>
                  </a:cubicBezTo>
                </a:path>
              </a:pathLst>
            </a:custGeom>
            <a:noFill/>
            <a:ln w="63500">
              <a:solidFill>
                <a:srgbClr val="008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lt-LT" sz="1350"/>
            </a:p>
          </p:txBody>
        </p:sp>
        <p:sp>
          <p:nvSpPr>
            <p:cNvPr id="7" name="Freeform 6"/>
            <p:cNvSpPr/>
            <p:nvPr/>
          </p:nvSpPr>
          <p:spPr>
            <a:xfrm>
              <a:off x="1465261" y="2584756"/>
              <a:ext cx="1497013" cy="3332722"/>
            </a:xfrm>
            <a:custGeom>
              <a:avLst/>
              <a:gdLst>
                <a:gd name="connsiteX0" fmla="*/ 1365250 w 1461453"/>
                <a:gd name="connsiteY0" fmla="*/ 0 h 3213100"/>
                <a:gd name="connsiteX1" fmla="*/ 1238250 w 1461453"/>
                <a:gd name="connsiteY1" fmla="*/ 184150 h 3213100"/>
                <a:gd name="connsiteX2" fmla="*/ 1206500 w 1461453"/>
                <a:gd name="connsiteY2" fmla="*/ 304800 h 3213100"/>
                <a:gd name="connsiteX3" fmla="*/ 1238250 w 1461453"/>
                <a:gd name="connsiteY3" fmla="*/ 469900 h 3213100"/>
                <a:gd name="connsiteX4" fmla="*/ 1257300 w 1461453"/>
                <a:gd name="connsiteY4" fmla="*/ 717550 h 3213100"/>
                <a:gd name="connsiteX5" fmla="*/ 1301750 w 1461453"/>
                <a:gd name="connsiteY5" fmla="*/ 1035050 h 3213100"/>
                <a:gd name="connsiteX6" fmla="*/ 1352550 w 1461453"/>
                <a:gd name="connsiteY6" fmla="*/ 1371600 h 3213100"/>
                <a:gd name="connsiteX7" fmla="*/ 1435100 w 1461453"/>
                <a:gd name="connsiteY7" fmla="*/ 1638300 h 3213100"/>
                <a:gd name="connsiteX8" fmla="*/ 1460500 w 1461453"/>
                <a:gd name="connsiteY8" fmla="*/ 1854200 h 3213100"/>
                <a:gd name="connsiteX9" fmla="*/ 1441450 w 1461453"/>
                <a:gd name="connsiteY9" fmla="*/ 2038350 h 3213100"/>
                <a:gd name="connsiteX10" fmla="*/ 1314450 w 1461453"/>
                <a:gd name="connsiteY10" fmla="*/ 2203450 h 3213100"/>
                <a:gd name="connsiteX11" fmla="*/ 1060450 w 1461453"/>
                <a:gd name="connsiteY11" fmla="*/ 2438400 h 3213100"/>
                <a:gd name="connsiteX12" fmla="*/ 876300 w 1461453"/>
                <a:gd name="connsiteY12" fmla="*/ 2571750 h 3213100"/>
                <a:gd name="connsiteX13" fmla="*/ 730250 w 1461453"/>
                <a:gd name="connsiteY13" fmla="*/ 2800350 h 3213100"/>
                <a:gd name="connsiteX14" fmla="*/ 558800 w 1461453"/>
                <a:gd name="connsiteY14" fmla="*/ 2971800 h 3213100"/>
                <a:gd name="connsiteX15" fmla="*/ 266700 w 1461453"/>
                <a:gd name="connsiteY15" fmla="*/ 3130550 h 3213100"/>
                <a:gd name="connsiteX16" fmla="*/ 0 w 1461453"/>
                <a:gd name="connsiteY16" fmla="*/ 3213100 h 3213100"/>
                <a:gd name="connsiteX0" fmla="*/ 1497858 w 1497858"/>
                <a:gd name="connsiteY0" fmla="*/ 0 h 3332369"/>
                <a:gd name="connsiteX1" fmla="*/ 1238250 w 1497858"/>
                <a:gd name="connsiteY1" fmla="*/ 303419 h 3332369"/>
                <a:gd name="connsiteX2" fmla="*/ 1206500 w 1497858"/>
                <a:gd name="connsiteY2" fmla="*/ 424069 h 3332369"/>
                <a:gd name="connsiteX3" fmla="*/ 1238250 w 1497858"/>
                <a:gd name="connsiteY3" fmla="*/ 589169 h 3332369"/>
                <a:gd name="connsiteX4" fmla="*/ 1257300 w 1497858"/>
                <a:gd name="connsiteY4" fmla="*/ 836819 h 3332369"/>
                <a:gd name="connsiteX5" fmla="*/ 1301750 w 1497858"/>
                <a:gd name="connsiteY5" fmla="*/ 1154319 h 3332369"/>
                <a:gd name="connsiteX6" fmla="*/ 1352550 w 1497858"/>
                <a:gd name="connsiteY6" fmla="*/ 1490869 h 3332369"/>
                <a:gd name="connsiteX7" fmla="*/ 1435100 w 1497858"/>
                <a:gd name="connsiteY7" fmla="*/ 1757569 h 3332369"/>
                <a:gd name="connsiteX8" fmla="*/ 1460500 w 1497858"/>
                <a:gd name="connsiteY8" fmla="*/ 1973469 h 3332369"/>
                <a:gd name="connsiteX9" fmla="*/ 1441450 w 1497858"/>
                <a:gd name="connsiteY9" fmla="*/ 2157619 h 3332369"/>
                <a:gd name="connsiteX10" fmla="*/ 1314450 w 1497858"/>
                <a:gd name="connsiteY10" fmla="*/ 2322719 h 3332369"/>
                <a:gd name="connsiteX11" fmla="*/ 1060450 w 1497858"/>
                <a:gd name="connsiteY11" fmla="*/ 2557669 h 3332369"/>
                <a:gd name="connsiteX12" fmla="*/ 876300 w 1497858"/>
                <a:gd name="connsiteY12" fmla="*/ 2691019 h 3332369"/>
                <a:gd name="connsiteX13" fmla="*/ 730250 w 1497858"/>
                <a:gd name="connsiteY13" fmla="*/ 2919619 h 3332369"/>
                <a:gd name="connsiteX14" fmla="*/ 558800 w 1497858"/>
                <a:gd name="connsiteY14" fmla="*/ 3091069 h 3332369"/>
                <a:gd name="connsiteX15" fmla="*/ 266700 w 1497858"/>
                <a:gd name="connsiteY15" fmla="*/ 3249819 h 3332369"/>
                <a:gd name="connsiteX16" fmla="*/ 0 w 1497858"/>
                <a:gd name="connsiteY16" fmla="*/ 3332369 h 3332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97858" h="3332369">
                  <a:moveTo>
                    <a:pt x="1497858" y="0"/>
                  </a:moveTo>
                  <a:cubicBezTo>
                    <a:pt x="1447587" y="66675"/>
                    <a:pt x="1286810" y="232741"/>
                    <a:pt x="1238250" y="303419"/>
                  </a:cubicBezTo>
                  <a:cubicBezTo>
                    <a:pt x="1189690" y="374097"/>
                    <a:pt x="1206500" y="376444"/>
                    <a:pt x="1206500" y="424069"/>
                  </a:cubicBezTo>
                  <a:cubicBezTo>
                    <a:pt x="1206500" y="471694"/>
                    <a:pt x="1229783" y="520377"/>
                    <a:pt x="1238250" y="589169"/>
                  </a:cubicBezTo>
                  <a:cubicBezTo>
                    <a:pt x="1246717" y="657961"/>
                    <a:pt x="1246717" y="742627"/>
                    <a:pt x="1257300" y="836819"/>
                  </a:cubicBezTo>
                  <a:cubicBezTo>
                    <a:pt x="1267883" y="931011"/>
                    <a:pt x="1285875" y="1045311"/>
                    <a:pt x="1301750" y="1154319"/>
                  </a:cubicBezTo>
                  <a:cubicBezTo>
                    <a:pt x="1317625" y="1263327"/>
                    <a:pt x="1330325" y="1390327"/>
                    <a:pt x="1352550" y="1490869"/>
                  </a:cubicBezTo>
                  <a:cubicBezTo>
                    <a:pt x="1374775" y="1591411"/>
                    <a:pt x="1417108" y="1677136"/>
                    <a:pt x="1435100" y="1757569"/>
                  </a:cubicBezTo>
                  <a:cubicBezTo>
                    <a:pt x="1453092" y="1838002"/>
                    <a:pt x="1459442" y="1906794"/>
                    <a:pt x="1460500" y="1973469"/>
                  </a:cubicBezTo>
                  <a:cubicBezTo>
                    <a:pt x="1461558" y="2040144"/>
                    <a:pt x="1465792" y="2099411"/>
                    <a:pt x="1441450" y="2157619"/>
                  </a:cubicBezTo>
                  <a:cubicBezTo>
                    <a:pt x="1417108" y="2215827"/>
                    <a:pt x="1377950" y="2256044"/>
                    <a:pt x="1314450" y="2322719"/>
                  </a:cubicBezTo>
                  <a:cubicBezTo>
                    <a:pt x="1250950" y="2389394"/>
                    <a:pt x="1133475" y="2496286"/>
                    <a:pt x="1060450" y="2557669"/>
                  </a:cubicBezTo>
                  <a:cubicBezTo>
                    <a:pt x="987425" y="2619052"/>
                    <a:pt x="931333" y="2630694"/>
                    <a:pt x="876300" y="2691019"/>
                  </a:cubicBezTo>
                  <a:cubicBezTo>
                    <a:pt x="821267" y="2751344"/>
                    <a:pt x="783167" y="2852944"/>
                    <a:pt x="730250" y="2919619"/>
                  </a:cubicBezTo>
                  <a:cubicBezTo>
                    <a:pt x="677333" y="2986294"/>
                    <a:pt x="636058" y="3036036"/>
                    <a:pt x="558800" y="3091069"/>
                  </a:cubicBezTo>
                  <a:cubicBezTo>
                    <a:pt x="481542" y="3146102"/>
                    <a:pt x="359833" y="3209602"/>
                    <a:pt x="266700" y="3249819"/>
                  </a:cubicBezTo>
                  <a:cubicBezTo>
                    <a:pt x="173567" y="3290036"/>
                    <a:pt x="86783" y="3311202"/>
                    <a:pt x="0" y="3332369"/>
                  </a:cubicBezTo>
                </a:path>
              </a:pathLst>
            </a:custGeom>
            <a:noFill/>
            <a:ln w="635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lt-LT" sz="1350"/>
            </a:p>
          </p:txBody>
        </p:sp>
      </p:grpSp>
      <p:sp>
        <p:nvSpPr>
          <p:cNvPr id="8" name="TextBox 18"/>
          <p:cNvSpPr txBox="1">
            <a:spLocks noChangeArrowheads="1"/>
          </p:cNvSpPr>
          <p:nvPr/>
        </p:nvSpPr>
        <p:spPr bwMode="auto">
          <a:xfrm>
            <a:off x="5873963" y="2113676"/>
            <a:ext cx="2403632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lt-LT" sz="1400" b="1" dirty="0">
                <a:latin typeface="Arial Narrow" panose="020B0606020202030204" pitchFamily="34" charset="0"/>
                <a:cs typeface="Arial" panose="020B0604020202020204" pitchFamily="34" charset="0"/>
              </a:rPr>
              <a:t>Kaunas Public Logistic </a:t>
            </a:r>
            <a:r>
              <a:rPr lang="en-US" altLang="lt-LT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Center</a:t>
            </a:r>
            <a:endParaRPr lang="lt-LT" altLang="lt-LT" sz="1400" b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lt-LT" altLang="lt-LT" sz="14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(</a:t>
            </a:r>
            <a:r>
              <a:rPr lang="lt-LT" altLang="lt-LT" sz="14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operational</a:t>
            </a:r>
            <a:r>
              <a:rPr lang="lt-LT" altLang="lt-LT" sz="14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lt-LT" altLang="lt-LT" sz="14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since</a:t>
            </a:r>
            <a:r>
              <a:rPr lang="lt-LT" altLang="lt-LT" sz="14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2015)</a:t>
            </a:r>
            <a:endParaRPr lang="lt-LT" altLang="lt-LT" sz="14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9"/>
          <p:cNvSpPr txBox="1">
            <a:spLocks noChangeArrowheads="1"/>
          </p:cNvSpPr>
          <p:nvPr/>
        </p:nvSpPr>
        <p:spPr bwMode="auto">
          <a:xfrm rot="19502191">
            <a:off x="4850958" y="1904688"/>
            <a:ext cx="1539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lt-LT" b="1" dirty="0" err="1">
                <a:latin typeface="Arial Narrow" panose="020B0606020202030204" pitchFamily="34" charset="0"/>
              </a:rPr>
              <a:t>Palemonas</a:t>
            </a:r>
            <a:endParaRPr lang="lt-LT" altLang="lt-LT" b="1" dirty="0">
              <a:latin typeface="Arial Narrow" panose="020B0606020202030204" pitchFamily="34" charset="0"/>
            </a:endParaRPr>
          </a:p>
        </p:txBody>
      </p:sp>
      <p:sp>
        <p:nvSpPr>
          <p:cNvPr id="11" name="TextBox 20"/>
          <p:cNvSpPr txBox="1">
            <a:spLocks noChangeArrowheads="1"/>
          </p:cNvSpPr>
          <p:nvPr/>
        </p:nvSpPr>
        <p:spPr bwMode="auto">
          <a:xfrm>
            <a:off x="1877210" y="2752327"/>
            <a:ext cx="14385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lt-LT" sz="2400" b="1" dirty="0">
                <a:latin typeface="Arial Narrow" panose="020B0606020202030204" pitchFamily="34" charset="0"/>
              </a:rPr>
              <a:t>Kaunas</a:t>
            </a:r>
            <a:endParaRPr lang="lt-LT" altLang="lt-LT" sz="2400" b="1" dirty="0">
              <a:latin typeface="Arial Narrow" panose="020B0606020202030204" pitchFamily="34" charset="0"/>
            </a:endParaRPr>
          </a:p>
        </p:txBody>
      </p:sp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4497229" y="2943525"/>
            <a:ext cx="1183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lt-LT" b="1" dirty="0">
                <a:latin typeface="Arial Narrow" panose="020B0606020202030204" pitchFamily="34" charset="0"/>
              </a:rPr>
              <a:t>Kaunas </a:t>
            </a:r>
          </a:p>
          <a:p>
            <a:pPr algn="ctr" eaLnBrk="1" hangingPunct="1"/>
            <a:r>
              <a:rPr lang="en-US" altLang="lt-LT" b="1" dirty="0">
                <a:latin typeface="Arial Narrow" panose="020B0606020202030204" pitchFamily="34" charset="0"/>
              </a:rPr>
              <a:t>bypass</a:t>
            </a:r>
            <a:endParaRPr lang="lt-LT" altLang="lt-LT" b="1" dirty="0">
              <a:latin typeface="Arial Narrow" panose="020B0606020202030204" pitchFamily="34" charset="0"/>
            </a:endParaRPr>
          </a:p>
        </p:txBody>
      </p:sp>
      <p:sp>
        <p:nvSpPr>
          <p:cNvPr id="13" name="TextBox 19"/>
          <p:cNvSpPr txBox="1">
            <a:spLocks noChangeArrowheads="1"/>
          </p:cNvSpPr>
          <p:nvPr/>
        </p:nvSpPr>
        <p:spPr bwMode="auto">
          <a:xfrm rot="19354996">
            <a:off x="2304079" y="4891644"/>
            <a:ext cx="106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lt-LT" altLang="lt-LT" b="1" dirty="0">
                <a:latin typeface="Arial Narrow" panose="020B0606020202030204" pitchFamily="34" charset="0"/>
              </a:rPr>
              <a:t>Jiesia</a:t>
            </a:r>
          </a:p>
        </p:txBody>
      </p:sp>
      <p:sp>
        <p:nvSpPr>
          <p:cNvPr id="14" name="TextBox 19"/>
          <p:cNvSpPr txBox="1">
            <a:spLocks noChangeArrowheads="1"/>
          </p:cNvSpPr>
          <p:nvPr/>
        </p:nvSpPr>
        <p:spPr bwMode="auto">
          <a:xfrm rot="19499137">
            <a:off x="2820935" y="4145812"/>
            <a:ext cx="8182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lt-LT" altLang="lt-LT" b="1" dirty="0">
                <a:latin typeface="Arial Narrow" panose="020B0606020202030204" pitchFamily="34" charset="0"/>
              </a:rPr>
              <a:t>Rokai</a:t>
            </a:r>
          </a:p>
        </p:txBody>
      </p:sp>
      <p:sp>
        <p:nvSpPr>
          <p:cNvPr id="17" name="Freeform 16"/>
          <p:cNvSpPr/>
          <p:nvPr/>
        </p:nvSpPr>
        <p:spPr>
          <a:xfrm>
            <a:off x="2785653" y="2994352"/>
            <a:ext cx="1869997" cy="1900275"/>
          </a:xfrm>
          <a:custGeom>
            <a:avLst/>
            <a:gdLst>
              <a:gd name="connsiteX0" fmla="*/ 0 w 2492680"/>
              <a:gd name="connsiteY0" fmla="*/ 2533040 h 2533040"/>
              <a:gd name="connsiteX1" fmla="*/ 338203 w 2492680"/>
              <a:gd name="connsiteY1" fmla="*/ 2395254 h 2533040"/>
              <a:gd name="connsiteX2" fmla="*/ 576197 w 2492680"/>
              <a:gd name="connsiteY2" fmla="*/ 2182311 h 2533040"/>
              <a:gd name="connsiteX3" fmla="*/ 926926 w 2492680"/>
              <a:gd name="connsiteY3" fmla="*/ 2031999 h 2533040"/>
              <a:gd name="connsiteX4" fmla="*/ 1327759 w 2492680"/>
              <a:gd name="connsiteY4" fmla="*/ 1743900 h 2533040"/>
              <a:gd name="connsiteX5" fmla="*/ 1478071 w 2492680"/>
              <a:gd name="connsiteY5" fmla="*/ 1568536 h 2533040"/>
              <a:gd name="connsiteX6" fmla="*/ 1703540 w 2492680"/>
              <a:gd name="connsiteY6" fmla="*/ 1443276 h 2533040"/>
              <a:gd name="connsiteX7" fmla="*/ 1753644 w 2492680"/>
              <a:gd name="connsiteY7" fmla="*/ 1280437 h 2533040"/>
              <a:gd name="connsiteX8" fmla="*/ 1791222 w 2492680"/>
              <a:gd name="connsiteY8" fmla="*/ 1017391 h 2533040"/>
              <a:gd name="connsiteX9" fmla="*/ 1791222 w 2492680"/>
              <a:gd name="connsiteY9" fmla="*/ 904657 h 2533040"/>
              <a:gd name="connsiteX10" fmla="*/ 1791222 w 2492680"/>
              <a:gd name="connsiteY10" fmla="*/ 791922 h 2533040"/>
              <a:gd name="connsiteX11" fmla="*/ 1941534 w 2492680"/>
              <a:gd name="connsiteY11" fmla="*/ 729292 h 2533040"/>
              <a:gd name="connsiteX12" fmla="*/ 2104373 w 2492680"/>
              <a:gd name="connsiteY12" fmla="*/ 616558 h 2533040"/>
              <a:gd name="connsiteX13" fmla="*/ 2342367 w 2492680"/>
              <a:gd name="connsiteY13" fmla="*/ 503824 h 2533040"/>
              <a:gd name="connsiteX14" fmla="*/ 2455101 w 2492680"/>
              <a:gd name="connsiteY14" fmla="*/ 416142 h 2533040"/>
              <a:gd name="connsiteX15" fmla="*/ 2455101 w 2492680"/>
              <a:gd name="connsiteY15" fmla="*/ 303407 h 2533040"/>
              <a:gd name="connsiteX16" fmla="*/ 2430049 w 2492680"/>
              <a:gd name="connsiteY16" fmla="*/ 203199 h 2533040"/>
              <a:gd name="connsiteX17" fmla="*/ 2480154 w 2492680"/>
              <a:gd name="connsiteY17" fmla="*/ 27835 h 2533040"/>
              <a:gd name="connsiteX18" fmla="*/ 2492680 w 2492680"/>
              <a:gd name="connsiteY18" fmla="*/ 2783 h 253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92680" h="2533040">
                <a:moveTo>
                  <a:pt x="0" y="2533040"/>
                </a:moveTo>
                <a:cubicBezTo>
                  <a:pt x="121085" y="2493374"/>
                  <a:pt x="242170" y="2453709"/>
                  <a:pt x="338203" y="2395254"/>
                </a:cubicBezTo>
                <a:cubicBezTo>
                  <a:pt x="434236" y="2336799"/>
                  <a:pt x="478077" y="2242853"/>
                  <a:pt x="576197" y="2182311"/>
                </a:cubicBezTo>
                <a:cubicBezTo>
                  <a:pt x="674317" y="2121769"/>
                  <a:pt x="801666" y="2105067"/>
                  <a:pt x="926926" y="2031999"/>
                </a:cubicBezTo>
                <a:cubicBezTo>
                  <a:pt x="1052186" y="1958930"/>
                  <a:pt x="1235902" y="1821144"/>
                  <a:pt x="1327759" y="1743900"/>
                </a:cubicBezTo>
                <a:cubicBezTo>
                  <a:pt x="1419616" y="1666656"/>
                  <a:pt x="1415441" y="1618640"/>
                  <a:pt x="1478071" y="1568536"/>
                </a:cubicBezTo>
                <a:cubicBezTo>
                  <a:pt x="1540701" y="1518432"/>
                  <a:pt x="1657611" y="1491292"/>
                  <a:pt x="1703540" y="1443276"/>
                </a:cubicBezTo>
                <a:cubicBezTo>
                  <a:pt x="1749469" y="1395260"/>
                  <a:pt x="1739030" y="1351418"/>
                  <a:pt x="1753644" y="1280437"/>
                </a:cubicBezTo>
                <a:cubicBezTo>
                  <a:pt x="1768258" y="1209456"/>
                  <a:pt x="1784959" y="1080021"/>
                  <a:pt x="1791222" y="1017391"/>
                </a:cubicBezTo>
                <a:cubicBezTo>
                  <a:pt x="1797485" y="954761"/>
                  <a:pt x="1791222" y="904657"/>
                  <a:pt x="1791222" y="904657"/>
                </a:cubicBezTo>
                <a:cubicBezTo>
                  <a:pt x="1791222" y="867079"/>
                  <a:pt x="1766170" y="821149"/>
                  <a:pt x="1791222" y="791922"/>
                </a:cubicBezTo>
                <a:cubicBezTo>
                  <a:pt x="1816274" y="762695"/>
                  <a:pt x="1889342" y="758519"/>
                  <a:pt x="1941534" y="729292"/>
                </a:cubicBezTo>
                <a:cubicBezTo>
                  <a:pt x="1993726" y="700065"/>
                  <a:pt x="2037568" y="654136"/>
                  <a:pt x="2104373" y="616558"/>
                </a:cubicBezTo>
                <a:cubicBezTo>
                  <a:pt x="2171178" y="578980"/>
                  <a:pt x="2283912" y="537227"/>
                  <a:pt x="2342367" y="503824"/>
                </a:cubicBezTo>
                <a:cubicBezTo>
                  <a:pt x="2400822" y="470421"/>
                  <a:pt x="2436312" y="449545"/>
                  <a:pt x="2455101" y="416142"/>
                </a:cubicBezTo>
                <a:cubicBezTo>
                  <a:pt x="2473890" y="382739"/>
                  <a:pt x="2459276" y="338897"/>
                  <a:pt x="2455101" y="303407"/>
                </a:cubicBezTo>
                <a:cubicBezTo>
                  <a:pt x="2450926" y="267917"/>
                  <a:pt x="2425874" y="249128"/>
                  <a:pt x="2430049" y="203199"/>
                </a:cubicBezTo>
                <a:cubicBezTo>
                  <a:pt x="2434225" y="157270"/>
                  <a:pt x="2469716" y="61238"/>
                  <a:pt x="2480154" y="27835"/>
                </a:cubicBezTo>
                <a:cubicBezTo>
                  <a:pt x="2490593" y="-5568"/>
                  <a:pt x="2491636" y="-1393"/>
                  <a:pt x="2492680" y="2783"/>
                </a:cubicBezTo>
              </a:path>
            </a:pathLst>
          </a:custGeom>
          <a:noFill/>
          <a:ln w="635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1350"/>
          </a:p>
        </p:txBody>
      </p:sp>
      <p:sp>
        <p:nvSpPr>
          <p:cNvPr id="19" name="TextBox 19"/>
          <p:cNvSpPr txBox="1">
            <a:spLocks noChangeArrowheads="1"/>
          </p:cNvSpPr>
          <p:nvPr/>
        </p:nvSpPr>
        <p:spPr bwMode="auto">
          <a:xfrm rot="20822229">
            <a:off x="4879" y="5356131"/>
            <a:ext cx="17270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lt-LT" altLang="lt-LT" b="1" dirty="0">
                <a:latin typeface="Arial Narrow" panose="020B0606020202030204" pitchFamily="34" charset="0"/>
              </a:rPr>
              <a:t>t</a:t>
            </a:r>
            <a:r>
              <a:rPr lang="en-US" altLang="lt-LT" b="1" dirty="0" smtClean="0">
                <a:latin typeface="Arial Narrow" panose="020B0606020202030204" pitchFamily="34" charset="0"/>
              </a:rPr>
              <a:t>o </a:t>
            </a:r>
            <a:r>
              <a:rPr lang="en-US" altLang="lt-LT" b="1" dirty="0">
                <a:latin typeface="Arial Narrow" panose="020B0606020202030204" pitchFamily="34" charset="0"/>
              </a:rPr>
              <a:t>PL/LT border</a:t>
            </a:r>
            <a:endParaRPr lang="lt-LT" altLang="lt-LT" b="1" dirty="0">
              <a:latin typeface="Arial Narrow" panose="020B060602020203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110112" y="4529254"/>
            <a:ext cx="205692" cy="1679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631787" y="4803899"/>
            <a:ext cx="205692" cy="1679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1335789" y="1560023"/>
            <a:ext cx="2983593" cy="922812"/>
          </a:xfrm>
          <a:prstGeom prst="wedgeRoundRectCallout">
            <a:avLst>
              <a:gd name="adj1" fmla="val 35638"/>
              <a:gd name="adj2" fmla="val 83159"/>
              <a:gd name="adj3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14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Kaunas – Palemonas</a:t>
            </a:r>
            <a:r>
              <a:rPr lang="lt-LT" altLang="en-US" sz="14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(10 km)</a:t>
            </a:r>
          </a:p>
          <a:p>
            <a:pPr algn="ctr">
              <a:spcBef>
                <a:spcPct val="0"/>
              </a:spcBef>
            </a:pPr>
            <a:r>
              <a:rPr lang="en-US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Public procurement</a:t>
            </a:r>
            <a:r>
              <a:rPr lang="lt-LT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lt-LT" sz="140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ongoing</a:t>
            </a:r>
            <a:r>
              <a:rPr lang="lt-LT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: </a:t>
            </a:r>
            <a:r>
              <a:rPr lang="lt-LT" sz="140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open</a:t>
            </a:r>
            <a:r>
              <a:rPr lang="lt-LT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lt-LT" sz="140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tender</a:t>
            </a:r>
            <a:r>
              <a:rPr lang="en-US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for construction works was announced on 28/09/2016</a:t>
            </a:r>
            <a:r>
              <a:rPr lang="lt-LT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 </a:t>
            </a:r>
            <a:r>
              <a:rPr lang="lt-LT" sz="140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Bids</a:t>
            </a:r>
            <a:r>
              <a:rPr lang="lt-LT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lt-LT" sz="140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submitted</a:t>
            </a:r>
            <a:r>
              <a:rPr lang="lt-LT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 </a:t>
            </a:r>
            <a:endParaRPr lang="en-US" altLang="en-US" sz="1400" i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ular Callout 25"/>
          <p:cNvSpPr/>
          <p:nvPr/>
        </p:nvSpPr>
        <p:spPr>
          <a:xfrm>
            <a:off x="3448223" y="4817882"/>
            <a:ext cx="2344763" cy="508108"/>
          </a:xfrm>
          <a:prstGeom prst="wedgeRoundRectCallout">
            <a:avLst>
              <a:gd name="adj1" fmla="val -60842"/>
              <a:gd name="adj2" fmla="val -44626"/>
              <a:gd name="adj3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Jiesia – </a:t>
            </a:r>
            <a:r>
              <a:rPr lang="en-US" altLang="en-US" b="1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Rokai</a:t>
            </a:r>
            <a:r>
              <a:rPr lang="en-US" altLang="en-US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</a:t>
            </a:r>
            <a:r>
              <a:rPr lang="en-US" altLang="en-US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5 km)</a:t>
            </a:r>
            <a:endParaRPr lang="en-US" altLang="en-US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Contract </a:t>
            </a:r>
            <a:r>
              <a:rPr lang="en-US" sz="1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signed </a:t>
            </a:r>
            <a:r>
              <a:rPr lang="en-US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on </a:t>
            </a:r>
            <a:r>
              <a:rPr lang="en-US" sz="1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07/10/2016</a:t>
            </a:r>
            <a:r>
              <a:rPr lang="lt-LT" sz="1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endParaRPr lang="en-US" altLang="en-US" sz="1400" i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605604" y="3585197"/>
            <a:ext cx="3282914" cy="962962"/>
            <a:chOff x="5020946" y="5468499"/>
            <a:chExt cx="3821041" cy="1379158"/>
          </a:xfrm>
        </p:grpSpPr>
        <p:sp>
          <p:nvSpPr>
            <p:cNvPr id="29" name="Rounded Rectangular Callout 28"/>
            <p:cNvSpPr/>
            <p:nvPr/>
          </p:nvSpPr>
          <p:spPr>
            <a:xfrm>
              <a:off x="5075027" y="5468499"/>
              <a:ext cx="3755687" cy="1379158"/>
            </a:xfrm>
            <a:prstGeom prst="wedgeRoundRectCallout">
              <a:avLst>
                <a:gd name="adj1" fmla="val -62791"/>
                <a:gd name="adj2" fmla="val -48731"/>
                <a:gd name="adj3" fmla="val 16667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b="1" dirty="0" err="1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Rokai</a:t>
              </a:r>
              <a:r>
                <a:rPr lang="en-US" altLang="en-US" b="1" dirty="0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– Palemonas (8 km)</a:t>
              </a:r>
            </a:p>
            <a:p>
              <a:pPr algn="ctr">
                <a:spcBef>
                  <a:spcPct val="0"/>
                </a:spcBef>
              </a:pPr>
              <a:r>
                <a:rPr lang="en-US" sz="1400" dirty="0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Public procurement</a:t>
              </a:r>
              <a:r>
                <a:rPr lang="lt-LT" sz="1400" dirty="0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  <a:r>
                <a:rPr lang="lt-LT" sz="1400" dirty="0" err="1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ongoing</a:t>
              </a:r>
              <a:r>
                <a:rPr lang="lt-LT" sz="1400" dirty="0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: </a:t>
              </a:r>
              <a:r>
                <a:rPr lang="lt-LT" sz="1400" dirty="0" err="1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open</a:t>
              </a:r>
              <a:r>
                <a:rPr lang="lt-LT" sz="1400" dirty="0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  <a:r>
                <a:rPr lang="lt-LT" sz="1400" dirty="0" err="1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tender</a:t>
              </a:r>
              <a:r>
                <a:rPr lang="en-US" sz="1400" dirty="0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for construction works was announced on</a:t>
              </a:r>
              <a:endParaRPr lang="lt-LT" sz="1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</a:pPr>
              <a:r>
                <a:rPr lang="en-US" sz="1400" dirty="0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28/09/2016</a:t>
              </a:r>
              <a:r>
                <a:rPr lang="lt-LT" sz="1400" dirty="0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. </a:t>
              </a:r>
              <a:r>
                <a:rPr lang="lt-LT" sz="1400" dirty="0" err="1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Bids</a:t>
              </a:r>
              <a:r>
                <a:rPr lang="lt-LT" sz="1400" dirty="0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  <a:r>
                <a:rPr lang="lt-LT" sz="1400" dirty="0" err="1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for</a:t>
              </a:r>
              <a:r>
                <a:rPr lang="lt-LT" sz="1400" dirty="0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  <a:r>
                <a:rPr lang="lt-LT" sz="1400" dirty="0" err="1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different</a:t>
              </a:r>
              <a:r>
                <a:rPr lang="lt-LT" sz="1400" dirty="0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  <a:r>
                <a:rPr lang="lt-LT" sz="1400" dirty="0" err="1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lots</a:t>
              </a:r>
              <a:r>
                <a:rPr lang="lt-LT" sz="1400" dirty="0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  <a:r>
                <a:rPr lang="lt-LT" sz="1400" dirty="0" err="1" smtClean="0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submitted</a:t>
              </a:r>
              <a:r>
                <a:rPr lang="lt-LT" sz="1400" dirty="0" smtClean="0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.</a:t>
              </a:r>
              <a:endParaRPr lang="en-US" altLang="en-US" sz="1400" i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020946" y="5529366"/>
              <a:ext cx="3821041" cy="332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endParaRPr lang="en-US" altLang="en-US" sz="1400" i="1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Freeform 15"/>
          <p:cNvSpPr/>
          <p:nvPr/>
        </p:nvSpPr>
        <p:spPr>
          <a:xfrm>
            <a:off x="2964196" y="2376240"/>
            <a:ext cx="2659341" cy="742360"/>
          </a:xfrm>
          <a:custGeom>
            <a:avLst/>
            <a:gdLst>
              <a:gd name="connsiteX0" fmla="*/ 3544865 w 3544865"/>
              <a:gd name="connsiteY0" fmla="*/ 0 h 989556"/>
              <a:gd name="connsiteX1" fmla="*/ 3231715 w 3544865"/>
              <a:gd name="connsiteY1" fmla="*/ 175364 h 989556"/>
              <a:gd name="connsiteX2" fmla="*/ 2918564 w 3544865"/>
              <a:gd name="connsiteY2" fmla="*/ 375781 h 989556"/>
              <a:gd name="connsiteX3" fmla="*/ 2730674 w 3544865"/>
              <a:gd name="connsiteY3" fmla="*/ 526093 h 989556"/>
              <a:gd name="connsiteX4" fmla="*/ 2567835 w 3544865"/>
              <a:gd name="connsiteY4" fmla="*/ 676405 h 989556"/>
              <a:gd name="connsiteX5" fmla="*/ 2292263 w 3544865"/>
              <a:gd name="connsiteY5" fmla="*/ 814192 h 989556"/>
              <a:gd name="connsiteX6" fmla="*/ 2141950 w 3544865"/>
              <a:gd name="connsiteY6" fmla="*/ 776613 h 989556"/>
              <a:gd name="connsiteX7" fmla="*/ 1878904 w 3544865"/>
              <a:gd name="connsiteY7" fmla="*/ 751561 h 989556"/>
              <a:gd name="connsiteX8" fmla="*/ 1615857 w 3544865"/>
              <a:gd name="connsiteY8" fmla="*/ 676405 h 989556"/>
              <a:gd name="connsiteX9" fmla="*/ 1453019 w 3544865"/>
              <a:gd name="connsiteY9" fmla="*/ 638827 h 989556"/>
              <a:gd name="connsiteX10" fmla="*/ 1252602 w 3544865"/>
              <a:gd name="connsiteY10" fmla="*/ 651353 h 989556"/>
              <a:gd name="connsiteX11" fmla="*/ 1152394 w 3544865"/>
              <a:gd name="connsiteY11" fmla="*/ 713983 h 989556"/>
              <a:gd name="connsiteX12" fmla="*/ 876822 w 3544865"/>
              <a:gd name="connsiteY12" fmla="*/ 764087 h 989556"/>
              <a:gd name="connsiteX13" fmla="*/ 688931 w 3544865"/>
              <a:gd name="connsiteY13" fmla="*/ 789140 h 989556"/>
              <a:gd name="connsiteX14" fmla="*/ 475989 w 3544865"/>
              <a:gd name="connsiteY14" fmla="*/ 801666 h 989556"/>
              <a:gd name="connsiteX15" fmla="*/ 300624 w 3544865"/>
              <a:gd name="connsiteY15" fmla="*/ 839244 h 989556"/>
              <a:gd name="connsiteX16" fmla="*/ 137786 w 3544865"/>
              <a:gd name="connsiteY16" fmla="*/ 876822 h 989556"/>
              <a:gd name="connsiteX17" fmla="*/ 0 w 3544865"/>
              <a:gd name="connsiteY17" fmla="*/ 989556 h 98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544865" h="989556">
                <a:moveTo>
                  <a:pt x="3544865" y="0"/>
                </a:moveTo>
                <a:cubicBezTo>
                  <a:pt x="3440482" y="56367"/>
                  <a:pt x="3336099" y="112734"/>
                  <a:pt x="3231715" y="175364"/>
                </a:cubicBezTo>
                <a:cubicBezTo>
                  <a:pt x="3127331" y="237994"/>
                  <a:pt x="3002071" y="317326"/>
                  <a:pt x="2918564" y="375781"/>
                </a:cubicBezTo>
                <a:cubicBezTo>
                  <a:pt x="2835057" y="434236"/>
                  <a:pt x="2789129" y="475989"/>
                  <a:pt x="2730674" y="526093"/>
                </a:cubicBezTo>
                <a:cubicBezTo>
                  <a:pt x="2672219" y="576197"/>
                  <a:pt x="2640903" y="628389"/>
                  <a:pt x="2567835" y="676405"/>
                </a:cubicBezTo>
                <a:cubicBezTo>
                  <a:pt x="2494766" y="724422"/>
                  <a:pt x="2363244" y="797491"/>
                  <a:pt x="2292263" y="814192"/>
                </a:cubicBezTo>
                <a:cubicBezTo>
                  <a:pt x="2221282" y="830893"/>
                  <a:pt x="2210843" y="787051"/>
                  <a:pt x="2141950" y="776613"/>
                </a:cubicBezTo>
                <a:cubicBezTo>
                  <a:pt x="2073057" y="766175"/>
                  <a:pt x="1966586" y="768262"/>
                  <a:pt x="1878904" y="751561"/>
                </a:cubicBezTo>
                <a:cubicBezTo>
                  <a:pt x="1791222" y="734860"/>
                  <a:pt x="1686838" y="695194"/>
                  <a:pt x="1615857" y="676405"/>
                </a:cubicBezTo>
                <a:cubicBezTo>
                  <a:pt x="1544876" y="657616"/>
                  <a:pt x="1513562" y="643002"/>
                  <a:pt x="1453019" y="638827"/>
                </a:cubicBezTo>
                <a:cubicBezTo>
                  <a:pt x="1392476" y="634652"/>
                  <a:pt x="1302706" y="638827"/>
                  <a:pt x="1252602" y="651353"/>
                </a:cubicBezTo>
                <a:cubicBezTo>
                  <a:pt x="1202498" y="663879"/>
                  <a:pt x="1215024" y="695194"/>
                  <a:pt x="1152394" y="713983"/>
                </a:cubicBezTo>
                <a:cubicBezTo>
                  <a:pt x="1089764" y="732772"/>
                  <a:pt x="954066" y="751561"/>
                  <a:pt x="876822" y="764087"/>
                </a:cubicBezTo>
                <a:cubicBezTo>
                  <a:pt x="799578" y="776613"/>
                  <a:pt x="755736" y="782877"/>
                  <a:pt x="688931" y="789140"/>
                </a:cubicBezTo>
                <a:cubicBezTo>
                  <a:pt x="622125" y="795403"/>
                  <a:pt x="540707" y="793315"/>
                  <a:pt x="475989" y="801666"/>
                </a:cubicBezTo>
                <a:cubicBezTo>
                  <a:pt x="411271" y="810017"/>
                  <a:pt x="300624" y="839244"/>
                  <a:pt x="300624" y="839244"/>
                </a:cubicBezTo>
                <a:cubicBezTo>
                  <a:pt x="244257" y="851770"/>
                  <a:pt x="187890" y="851770"/>
                  <a:pt x="137786" y="876822"/>
                </a:cubicBezTo>
                <a:cubicBezTo>
                  <a:pt x="87682" y="901874"/>
                  <a:pt x="43841" y="945715"/>
                  <a:pt x="0" y="989556"/>
                </a:cubicBezTo>
              </a:path>
            </a:pathLst>
          </a:custGeom>
          <a:noFill/>
          <a:ln w="63500">
            <a:solidFill>
              <a:srgbClr val="7030A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1350"/>
          </a:p>
        </p:txBody>
      </p:sp>
      <p:sp>
        <p:nvSpPr>
          <p:cNvPr id="22" name="Oval 21"/>
          <p:cNvSpPr/>
          <p:nvPr/>
        </p:nvSpPr>
        <p:spPr>
          <a:xfrm>
            <a:off x="2834878" y="3066602"/>
            <a:ext cx="205692" cy="1679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577086" y="2264086"/>
            <a:ext cx="215900" cy="1679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79754" y="6030569"/>
            <a:ext cx="7384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600" dirty="0" smtClean="0">
                <a:latin typeface="Century Gothic" panose="020B0502020202020204" pitchFamily="34" charset="0"/>
              </a:rPr>
              <a:t>Works </a:t>
            </a:r>
            <a:r>
              <a:rPr lang="lt-LT" sz="1600" dirty="0" err="1" smtClean="0">
                <a:latin typeface="Century Gothic" panose="020B0502020202020204" pitchFamily="34" charset="0"/>
              </a:rPr>
              <a:t>on</a:t>
            </a:r>
            <a:r>
              <a:rPr lang="lt-LT" sz="1600" dirty="0" smtClean="0">
                <a:latin typeface="Century Gothic" panose="020B0502020202020204" pitchFamily="34" charset="0"/>
              </a:rPr>
              <a:t> </a:t>
            </a:r>
            <a:r>
              <a:rPr lang="lt-LT" sz="1600" dirty="0" err="1" smtClean="0">
                <a:latin typeface="Century Gothic" panose="020B0502020202020204" pitchFamily="34" charset="0"/>
              </a:rPr>
              <a:t>these</a:t>
            </a:r>
            <a:r>
              <a:rPr lang="lt-LT" sz="1600" dirty="0" smtClean="0">
                <a:latin typeface="Century Gothic" panose="020B0502020202020204" pitchFamily="34" charset="0"/>
              </a:rPr>
              <a:t> </a:t>
            </a:r>
            <a:r>
              <a:rPr lang="lt-LT" sz="1600" dirty="0" err="1" smtClean="0">
                <a:latin typeface="Century Gothic" panose="020B0502020202020204" pitchFamily="34" charset="0"/>
              </a:rPr>
              <a:t>sections</a:t>
            </a:r>
            <a:r>
              <a:rPr lang="lt-LT" sz="1600" dirty="0" smtClean="0">
                <a:latin typeface="Century Gothic" panose="020B0502020202020204" pitchFamily="34" charset="0"/>
              </a:rPr>
              <a:t> </a:t>
            </a:r>
            <a:r>
              <a:rPr lang="lt-LT" sz="1600" dirty="0" err="1" smtClean="0">
                <a:latin typeface="Century Gothic" panose="020B0502020202020204" pitchFamily="34" charset="0"/>
              </a:rPr>
              <a:t>will</a:t>
            </a:r>
            <a:r>
              <a:rPr lang="lt-LT" sz="1600" dirty="0" smtClean="0">
                <a:latin typeface="Century Gothic" panose="020B0502020202020204" pitchFamily="34" charset="0"/>
              </a:rPr>
              <a:t> </a:t>
            </a:r>
            <a:r>
              <a:rPr lang="lt-LT" sz="1600" dirty="0" err="1" smtClean="0">
                <a:latin typeface="Century Gothic" panose="020B0502020202020204" pitchFamily="34" charset="0"/>
              </a:rPr>
              <a:t>eliminate</a:t>
            </a:r>
            <a:r>
              <a:rPr lang="lt-LT" sz="1600" dirty="0" smtClean="0">
                <a:latin typeface="Century Gothic" panose="020B0502020202020204" pitchFamily="34" charset="0"/>
              </a:rPr>
              <a:t> </a:t>
            </a:r>
            <a:r>
              <a:rPr lang="lt-LT" sz="1600" dirty="0" err="1" smtClean="0">
                <a:latin typeface="Century Gothic" panose="020B0502020202020204" pitchFamily="34" charset="0"/>
              </a:rPr>
              <a:t>the</a:t>
            </a:r>
            <a:r>
              <a:rPr lang="lt-LT" sz="1600" dirty="0" smtClean="0">
                <a:latin typeface="Century Gothic" panose="020B0502020202020204" pitchFamily="34" charset="0"/>
              </a:rPr>
              <a:t> </a:t>
            </a:r>
            <a:r>
              <a:rPr lang="lt-LT" sz="1600" dirty="0" err="1" smtClean="0">
                <a:latin typeface="Century Gothic" panose="020B0502020202020204" pitchFamily="34" charset="0"/>
              </a:rPr>
              <a:t>bottleneck</a:t>
            </a:r>
            <a:r>
              <a:rPr lang="lt-LT" sz="1600" dirty="0" smtClean="0">
                <a:latin typeface="Century Gothic" panose="020B0502020202020204" pitchFamily="34" charset="0"/>
              </a:rPr>
              <a:t> </a:t>
            </a:r>
            <a:r>
              <a:rPr lang="lt-LT" sz="1600" dirty="0" err="1" smtClean="0">
                <a:latin typeface="Century Gothic" panose="020B0502020202020204" pitchFamily="34" charset="0"/>
              </a:rPr>
              <a:t>of</a:t>
            </a:r>
            <a:r>
              <a:rPr lang="lt-LT" sz="1600" dirty="0" smtClean="0">
                <a:latin typeface="Century Gothic" panose="020B0502020202020204" pitchFamily="34" charset="0"/>
              </a:rPr>
              <a:t> </a:t>
            </a:r>
            <a:r>
              <a:rPr lang="lt-LT" sz="1600" dirty="0" err="1" smtClean="0">
                <a:latin typeface="Century Gothic" panose="020B0502020202020204" pitchFamily="34" charset="0"/>
              </a:rPr>
              <a:t>the</a:t>
            </a:r>
            <a:r>
              <a:rPr lang="lt-LT" sz="1600" dirty="0" smtClean="0">
                <a:latin typeface="Century Gothic" panose="020B0502020202020204" pitchFamily="34" charset="0"/>
              </a:rPr>
              <a:t> Rail Baltic</a:t>
            </a:r>
            <a:r>
              <a:rPr lang="en-US" sz="1600" dirty="0" smtClean="0">
                <a:latin typeface="Century Gothic" panose="020B0502020202020204" pitchFamily="34" charset="0"/>
              </a:rPr>
              <a:t>a</a:t>
            </a:r>
            <a:r>
              <a:rPr lang="lt-LT" sz="1600" dirty="0" smtClean="0">
                <a:latin typeface="Century Gothic" panose="020B0502020202020204" pitchFamily="34" charset="0"/>
              </a:rPr>
              <a:t> </a:t>
            </a:r>
            <a:r>
              <a:rPr lang="lt-LT" sz="1600" dirty="0" err="1" smtClean="0">
                <a:latin typeface="Century Gothic" panose="020B0502020202020204" pitchFamily="34" charset="0"/>
              </a:rPr>
              <a:t>axis</a:t>
            </a:r>
            <a:r>
              <a:rPr lang="lt-LT" sz="1600" dirty="0" smtClean="0">
                <a:latin typeface="Century Gothic" panose="020B0502020202020204" pitchFamily="34" charset="0"/>
              </a:rPr>
              <a:t>  </a:t>
            </a:r>
            <a:endParaRPr lang="lt-LT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337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/>
      <p:bldP spid="13" grpId="0"/>
      <p:bldP spid="14" grpId="0"/>
      <p:bldP spid="17" grpId="0" animBg="1"/>
      <p:bldP spid="20" grpId="0" animBg="1"/>
      <p:bldP spid="21" grpId="0" animBg="1"/>
      <p:bldP spid="23" grpId="0" animBg="1"/>
      <p:bldP spid="26" grpId="0" animBg="1"/>
      <p:bldP spid="16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ntraštė 6"/>
          <p:cNvSpPr txBox="1">
            <a:spLocks/>
          </p:cNvSpPr>
          <p:nvPr/>
        </p:nvSpPr>
        <p:spPr>
          <a:xfrm>
            <a:off x="555129" y="385458"/>
            <a:ext cx="8352928" cy="63832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lt-LT" sz="2800" i="1" dirty="0" err="1">
                <a:solidFill>
                  <a:srgbClr val="002060"/>
                </a:solidFill>
                <a:latin typeface="Century Gothic" pitchFamily="34" charset="0"/>
              </a:rPr>
              <a:t>S</a:t>
            </a:r>
            <a:r>
              <a:rPr lang="lt-LT" sz="2800" i="1" dirty="0" err="1" smtClean="0">
                <a:solidFill>
                  <a:srgbClr val="002060"/>
                </a:solidFill>
                <a:latin typeface="Century Gothic" pitchFamily="34" charset="0"/>
              </a:rPr>
              <a:t>ection</a:t>
            </a:r>
            <a:r>
              <a:rPr lang="lt-LT" sz="2800" i="1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lt-LT" sz="2800" i="1" dirty="0">
                <a:solidFill>
                  <a:srgbClr val="002060"/>
                </a:solidFill>
                <a:latin typeface="Century Gothic" pitchFamily="34" charset="0"/>
              </a:rPr>
              <a:t>Kaunas-</a:t>
            </a:r>
            <a:r>
              <a:rPr lang="lt-LT" sz="2800" i="1" dirty="0" err="1">
                <a:solidFill>
                  <a:srgbClr val="002060"/>
                </a:solidFill>
                <a:latin typeface="Century Gothic" pitchFamily="34" charset="0"/>
              </a:rPr>
              <a:t>Lithuanian</a:t>
            </a:r>
            <a:r>
              <a:rPr lang="lt-LT" sz="2800" i="1" dirty="0">
                <a:solidFill>
                  <a:srgbClr val="002060"/>
                </a:solidFill>
                <a:latin typeface="Century Gothic" pitchFamily="34" charset="0"/>
              </a:rPr>
              <a:t>/</a:t>
            </a:r>
            <a:r>
              <a:rPr lang="lt-LT" sz="2800" i="1" dirty="0" err="1">
                <a:solidFill>
                  <a:srgbClr val="002060"/>
                </a:solidFill>
                <a:latin typeface="Century Gothic" pitchFamily="34" charset="0"/>
              </a:rPr>
              <a:t>Latvian</a:t>
            </a:r>
            <a:r>
              <a:rPr lang="lt-LT" sz="2800" i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lt-LT" sz="2800" i="1" dirty="0" err="1" smtClean="0">
                <a:solidFill>
                  <a:srgbClr val="002060"/>
                </a:solidFill>
                <a:latin typeface="Century Gothic" pitchFamily="34" charset="0"/>
              </a:rPr>
              <a:t>border</a:t>
            </a:r>
            <a:endParaRPr lang="lt-LT" sz="2800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4" name="AutoShape 10" descr="data:image/jpeg;base64,/9j/4AAQSkZJRgABAQAAAQABAAD/2wCEAAkGBxQPDxQODxQQFRUQDxYUFRgWFhgWFRoRFhEXFiAdFxUcHigiGholGxcXLTIhJSktOjAuGyAzODMtNzQtLisBCgoKDg0OGxAQGjckICQ3LywuLCwvLCwsLSwsLywuLC0sLCwsLCwsLCwsLCwsNC8sLCwsNCwsLCwsLCwsLCwsLP/AABEIAGAAgAMBEQACEQEDEQH/xAAcAAEAAgMBAQEAAAAAAAAAAAAAAQUDBAYHAgj/xAA3EAACAQMBBAgFAgUFAAAAAAABAgMABBEFBhIUIRMiMUFRUoGRBzJhcaFCciMzQ9HhJGKCkrH/xAAbAQEAAgMBAQAAAAAAAAAAAAAAAQMCBAUGB//EADIRAAIBAwIFAwEHBAMAAAAAAAABAgMEEQUhEhMVMVFBUlMyFCIjYXGBoUKRsfHB0fD/2gAMAwEAAhEDEQA/APcKACgJoBQCgFAKAUAoBQEUBNAKAUBFAKAUAoBQCgJoBQCgFARQCgFATQEUBNAKAUBFRsgKAU2AzTYCmwGabAZpsBTYCmwGabAU2ApsBTYCmwGabAU2BQ3t6xcgEgA4GK8Hqeq15V5RhLCR0aVGPCso0Z9VEf8AMmVP3OF/9NadO6vqn0NssdOku58QayshxHOjHwWRWPsDWVSvqFNZm2iFCkza4l/M3vWv1K697M+TDwRxL+Zvep6jde9jkw8DiX8ze9R1K697HJh4HEv5m96nqN0/62OTDwTxL+ZvenUrr3scmHgcS/mb3qOpXPvY5MPA4l/M3vTqN172OTDwRxL+ZvenUrr3scmHgcS/mb3qepXXvY5MPBPEv5m96jqV172OTDwOJfzN706lde9jkw8EcS/mb3p1K697HJh4J4l/M3vU9SusfWOTT8GJjkk+JzWpOTnLifqZxWFg/PW2B3tRuWPbxDD0HIfgCvpemxStYL8jl1c8TNz4d2wfVIOQ6jM/sh/vVOsT4bSZND6z2PaLXorCHppieZwqj5nbwH968LY2NS7nww/c6FSooLc4iDaHVtQHSWkKRRnsJxg/82+b7gYr0TsdNtPu1ZZZrcypPeKPmbanVNOIa+hWSMnG8MAeki5AP3FFpun3i/Alhjm1IbyWx3uhazFfQieA5B5EH5lbwYdxrzd5Z1LWfBP/AGbVOpGayiu1Xa+K2vY7GRJS0u5hwF3Mu2Bnnnt+lbVvpNSvbutGS29DCVZRlgtda1NLOB7mXe3Yxk45ntxyFaVrbzuKqpRLJz4Vkx6jrEdu8Mcm8DcFgvLkAib7FufIAVZQsalZScf6f5MZVFFblfFtajgvHb3rpjIdYTusPFc9oraekTi0pTSfgw56fZGK021hlRJBFchJZEjjZkwrvI26Apzz+v0FZT0WrFuPEsrd/sFWT3wbVztTDHM0LCQmO4hgYgDdEkwJXnns5c/uKqp6VVnBTTW6b/sS60U8C72pgieVG3yYGRG3V3syyDKxoBzZ8DOO4Up6TWqRjJY3/wAeQ60UYl2xt+iMhEwZZhD0RQ9N0xXeChO8kc6z6PX5nAmu2c+mBzolrpd9xCdJ0csfWI3ZV3W5d+M9laNzb8ifDxJ/oZxnxehuVrfoWHhvxJsDDqUp7pt2Ueowfypr6LolZVLSKXpscqvHEmY/h1ciPU4SexyyerKaz1mm52ksCi8TR017ANV11opecNmpG73EKBkerEZ+1cqhL7Bp8ZR+qRdL8So14It9fdNCghHEvcXkcqxNHlnDIy94O9yB5Y8KSslPUHVbXDHumOPFNJeps6rrvF2FsFEy7uowWs4fqliFAcMAeYOeYNYW1p9nu5vzFtYJlPigsmrswh0zXJLFSejn5KD4bpdCfqOsM1Zf4vNOVZrdEUswqcJj2pbp9oYIl59HJCD91PSH8VOnrlaXKb9f9Co81Udlt5byy28ccMTyg3UbSKm6D0SNvn5iBzKgetcPR6lOFWcpyS2eM+WX1k2sIqdobC5v5BKsDxbmnzqgkZeU0rKMZBIzuqK6FlcULSLi5p5lvjwVzi5vODY0O1lisrhEt71ZBbhUWaVZAz7jL/CAYhAD9u7wqu6rUqtxTk5xazvhP+diYJqLRjvNHmgt9NEcLSrZMHljUqH3uiwMbxAOCzVFO7o1K1filji7N9u4cJJR/Iw3mgXDafcSbn+puLxbpUBBKlWXdXe5AkKoqynqFCNzCKf3EuHI5cnFv1Zku9Bmtksnjja4MFxJPcBWUO87pjeBYgHBLfilO/pV5VFKXDlYXjBDpyWGvQxyaM4tn4m1mmlu7t7giF0DwtgBP4jMOsFxzHgayV3TdZcuooxisb53/gOLxuu50+zEdwtpGt6Q0wB3j2nGeQJ7zjvriahOi67dD6S+kpKOGWtaBacf8Sdmze24liGZbfJAHa0Z7V+/IEf5rvaFqCt6vBLs/wDJrXNLiWUeLQylSrocFSGUjuYHII9RXvJJSWPJzovfKOz2O2hVdVeeTCC7VlbnyEjYPb4bwPuK4+o2UpWqhHvEvpTxP9SNndfgiXSg744Rrgzcj1Q6jH37KwurWpJVuH+rGBGcVw5ITV4XXolcFpNoBcKPGEuMNmp+zz4+L0UMfuS5xwRf7RxtrLagOskOejA/WVQovoSTz8KypWMlZKg+77mM6n4nEW/wv0yS5uZNUn582Ck/qlY9Yj6KOXrjurn69cwoUY2tP/yLqEXKfEzo9rdont7qO3jmt4Abd5XeZSwyGwqjB7Tg1zNMsKdai6k4t74WCyrUalhFZqm29xHaQSLGqytF09wCCQkO8FHLuLE8vtW3R0ajKpNN5XZfqYyrSwvJsbWztcXyWJMEKqoeJ5Qx6Vm5Mi4IGOzKk8+VYafThQt5VlmT7NL0JqNymo/ybl9d3wvhZQy2oDQGUExE7iqQuG63PJz4YqqlTs5W/OnF98d+7EnPi4T40TamW4vJIwqtCYHe3wMNIY33Cc+DEHH0IpdaXSp0Iyzh53/IRrScjNsfrM96TLJLbgLkSW6owljfuDMxz+Kq1K1oW0FGMW/EvRmcJSkzq64RsChAqCRUp4BwG2vw+FyxubMqkhyXQ8lc+IP6W/B+leo0vXXS/Cr9vJp1bfO6PLNRsJLZ+juEaNvBhjP2PYfSvXUa9OtHig8mk4OPcudH2uktkEZitZVHZ0kSlgP3AZPrWrcWMarypOP6GcKjXZGLWdpZb0CIRW6Bj8kMShmPhnBY+lTQtKdusuWfzbDqSl6F/sr8OZZyJbzeij7dz+o/0/2D81zNQ16nRXDR3l/BbStm92et21usSLFGoVEACgdgArxNWrKpJyk8tm/FJbIrYtEXjZb1yrmSKONVKDqBCSSGJOSSR3DGO+t2V+/s0aMVjHd+TDlri4mU2q7CLdcRJLPL0tyT1l3gioPlUxBsSAc+0957K36OuOjwQjD7q/u/+it0M92bWr7MPeYjuLkmAMh6JYlDdUD+rvEjJB7B31XQ1WnQi3Th97zn/gOk5Pd7GbUdnmlluZ1n3GubZYFO5no1BJYjrDeJ9MfWqqOowhCEHDPC8v8AMylSyzVstjFtpkmtZpU6O3eIB8ygb2MFcsN0A56oGD9KvnrXOg4VYZ39NjFUMPKZt6Rs80Ny95PMZpnjEeejWNQgOflBOT9Se6ta71GNWkqNOGIrfyZQpcMuJl8K5TLyVGTjxNZwjxSwQ3gzcI/latzpd38bK+dT8jhH8rU6Xd/GxzqfkcI/lanS7v42OdDyY59NMi7ske8vgyhh7GrKdjfU3mMWiHUpvuVT7FWzHJs4v+lbi6qltkrzQN+y0NYP5MCJ+1AD79tUVbbUav1psyU6S7M2uEfytWt0u79jM+dDyOEfytTpd38bHOp+Rwj+VqdLu/jY51PyOEfytTpd38bHOh5HCP5Wp0u7+NjnQ8jhH8jU6Xd/GxzoeRwj+VqdLu/jY51PyOEfytUdLu/jY51PyOEfytU9Lu/jYdaHkz2dixcFgQAcnNdHTNHuHXUqkcJFNavHhwmXte8wc4UwBQCmAMUAxUAVIFAKAYoBigGKAYoBimAMVGAMUwCakCgFAKAUAoBQCgIoBQE0AoBQCgFAKAUAoBQCgIoBQCgJoCKACgFATQCgIoBQCgP/2Q=="/>
          <p:cNvSpPr>
            <a:spLocks noChangeAspect="1" noChangeArrowheads="1"/>
          </p:cNvSpPr>
          <p:nvPr/>
        </p:nvSpPr>
        <p:spPr bwMode="auto">
          <a:xfrm>
            <a:off x="-673497" y="20396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53402943"/>
              </p:ext>
            </p:extLst>
          </p:nvPr>
        </p:nvGraphicFramePr>
        <p:xfrm>
          <a:off x="395536" y="1242081"/>
          <a:ext cx="8064896" cy="5114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Down Arrow 6"/>
          <p:cNvSpPr/>
          <p:nvPr/>
        </p:nvSpPr>
        <p:spPr>
          <a:xfrm rot="10800000" flipV="1">
            <a:off x="3635896" y="2752540"/>
            <a:ext cx="216024" cy="586408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9780" t="3028" r="11997" b="11397"/>
          <a:stretch/>
        </p:blipFill>
        <p:spPr>
          <a:xfrm>
            <a:off x="3274394" y="1916832"/>
            <a:ext cx="939026" cy="88620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47336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ntraštė 6"/>
          <p:cNvSpPr txBox="1">
            <a:spLocks/>
          </p:cNvSpPr>
          <p:nvPr/>
        </p:nvSpPr>
        <p:spPr>
          <a:xfrm>
            <a:off x="555129" y="385458"/>
            <a:ext cx="8352928" cy="63832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00" i="1" dirty="0">
                <a:solidFill>
                  <a:srgbClr val="002060"/>
                </a:solidFill>
                <a:latin typeface="Century Gothic" pitchFamily="34" charset="0"/>
              </a:rPr>
              <a:t>Special plan and environmental impact assessment for </a:t>
            </a:r>
            <a:r>
              <a:rPr lang="lt-LT" sz="2400" i="1" dirty="0" err="1" smtClean="0">
                <a:solidFill>
                  <a:srgbClr val="002060"/>
                </a:solidFill>
                <a:latin typeface="Century Gothic" pitchFamily="34" charset="0"/>
              </a:rPr>
              <a:t>the</a:t>
            </a:r>
            <a:r>
              <a:rPr lang="lt-LT" sz="2400" i="1" dirty="0" smtClean="0">
                <a:solidFill>
                  <a:srgbClr val="002060"/>
                </a:solidFill>
                <a:latin typeface="Century Gothic" pitchFamily="34" charset="0"/>
              </a:rPr>
              <a:t> Kaunas-</a:t>
            </a:r>
            <a:r>
              <a:rPr lang="lt-LT" sz="2400" i="1" dirty="0" err="1" smtClean="0">
                <a:solidFill>
                  <a:srgbClr val="002060"/>
                </a:solidFill>
                <a:latin typeface="Century Gothic" pitchFamily="34" charset="0"/>
              </a:rPr>
              <a:t>Lithuanian</a:t>
            </a:r>
            <a:r>
              <a:rPr lang="lt-LT" sz="2400" i="1" dirty="0" smtClean="0">
                <a:solidFill>
                  <a:srgbClr val="002060"/>
                </a:solidFill>
                <a:latin typeface="Century Gothic" pitchFamily="34" charset="0"/>
              </a:rPr>
              <a:t>/</a:t>
            </a:r>
            <a:r>
              <a:rPr lang="lt-LT" sz="2400" i="1" dirty="0" err="1" smtClean="0">
                <a:solidFill>
                  <a:srgbClr val="002060"/>
                </a:solidFill>
                <a:latin typeface="Century Gothic" pitchFamily="34" charset="0"/>
              </a:rPr>
              <a:t>Latvian</a:t>
            </a:r>
            <a:r>
              <a:rPr lang="lt-LT" sz="2400" i="1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lt-LT" sz="2400" i="1" dirty="0" err="1">
                <a:solidFill>
                  <a:srgbClr val="002060"/>
                </a:solidFill>
                <a:latin typeface="Century Gothic" pitchFamily="34" charset="0"/>
              </a:rPr>
              <a:t>border</a:t>
            </a:r>
            <a:r>
              <a:rPr lang="en-US" sz="2400" i="1" dirty="0">
                <a:solidFill>
                  <a:srgbClr val="002060"/>
                </a:solidFill>
                <a:latin typeface="Century Gothic" pitchFamily="34" charset="0"/>
              </a:rPr>
              <a:t> section</a:t>
            </a:r>
            <a:endParaRPr lang="lt-LT" sz="2400" i="1" dirty="0">
              <a:solidFill>
                <a:srgbClr val="002060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4" name="AutoShape 10" descr="data:image/jpeg;base64,/9j/4AAQSkZJRgABAQAAAQABAAD/2wCEAAkGBxQPDxQODxQQFRUQDxYUFRgWFhgWFRoRFhEXFiAdFxUcHigiGholGxcXLTIhJSktOjAuGyAzODMtNzQtLisBCgoKDg0OGxAQGjckICQ3LywuLCwvLCwsLSwsLywuLC0sLCwsLCwsLCwsLCwsNC8sLCwsNCwsLCwsLCwsLCwsLP/AABEIAGAAgAMBEQACEQEDEQH/xAAcAAEAAgMBAQEAAAAAAAAAAAAAAQUDBAYHAgj/xAA3EAACAQMBBAgFAgUFAAAAAAABAgMABBEFBhIUIRMiMUFRUoGRBzJhcaFCciMzQ9HhJGKCkrH/xAAbAQEAAgMBAQAAAAAAAAAAAAAAAQMCBAUGB//EADIRAAIBAwIFAwEHBAMAAAAAAAABAgMEEQUhEhMVMVFBUlMyFCIjYXGBoUKRsfHB0fD/2gAMAwEAAhEDEQA/APcKACgJoBQCgFAKAUAoBQEUBNAKAUBFAKAUAoBQCgJoBQCgFARQCgFATQEUBNAKAUBFRsgKAU2AzTYCmwGabAZpsBTYCmwGabAU2ApsBTYCmwGabAU2BQ3t6xcgEgA4GK8Hqeq15V5RhLCR0aVGPCso0Z9VEf8AMmVP3OF/9NadO6vqn0NssdOku58QayshxHOjHwWRWPsDWVSvqFNZm2iFCkza4l/M3vWv1K697M+TDwRxL+Zvep6jde9jkw8DiX8ze9R1K697HJh4HEv5m96nqN0/62OTDwTxL+ZvenUrr3scmHgcS/mb3qOpXPvY5MPA4l/M3vTqN172OTDwRxL+ZvenUrr3scmHgcS/mb3qepXXvY5MPBPEv5m96jqV172OTDwOJfzN706lde9jkw8EcS/mb3p1K697HJh4J4l/M3vU9SusfWOTT8GJjkk+JzWpOTnLifqZxWFg/PW2B3tRuWPbxDD0HIfgCvpemxStYL8jl1c8TNz4d2wfVIOQ6jM/sh/vVOsT4bSZND6z2PaLXorCHppieZwqj5nbwH968LY2NS7nww/c6FSooLc4iDaHVtQHSWkKRRnsJxg/82+b7gYr0TsdNtPu1ZZZrcypPeKPmbanVNOIa+hWSMnG8MAeki5AP3FFpun3i/Alhjm1IbyWx3uhazFfQieA5B5EH5lbwYdxrzd5Z1LWfBP/AGbVOpGayiu1Xa+K2vY7GRJS0u5hwF3Mu2Bnnnt+lbVvpNSvbutGS29DCVZRlgtda1NLOB7mXe3Yxk45ntxyFaVrbzuKqpRLJz4Vkx6jrEdu8Mcm8DcFgvLkAib7FufIAVZQsalZScf6f5MZVFFblfFtajgvHb3rpjIdYTusPFc9oraekTi0pTSfgw56fZGK021hlRJBFchJZEjjZkwrvI26Apzz+v0FZT0WrFuPEsrd/sFWT3wbVztTDHM0LCQmO4hgYgDdEkwJXnns5c/uKqp6VVnBTTW6b/sS60U8C72pgieVG3yYGRG3V3syyDKxoBzZ8DOO4Up6TWqRjJY3/wAeQ60UYl2xt+iMhEwZZhD0RQ9N0xXeChO8kc6z6PX5nAmu2c+mBzolrpd9xCdJ0csfWI3ZV3W5d+M9laNzb8ifDxJ/oZxnxehuVrfoWHhvxJsDDqUp7pt2Ueowfypr6LolZVLSKXpscqvHEmY/h1ciPU4SexyyerKaz1mm52ksCi8TR017ANV11opecNmpG73EKBkerEZ+1cqhL7Bp8ZR+qRdL8So14It9fdNCghHEvcXkcqxNHlnDIy94O9yB5Y8KSslPUHVbXDHumOPFNJeps6rrvF2FsFEy7uowWs4fqliFAcMAeYOeYNYW1p9nu5vzFtYJlPigsmrswh0zXJLFSejn5KD4bpdCfqOsM1Zf4vNOVZrdEUswqcJj2pbp9oYIl59HJCD91PSH8VOnrlaXKb9f9Co81Udlt5byy28ccMTyg3UbSKm6D0SNvn5iBzKgetcPR6lOFWcpyS2eM+WX1k2sIqdobC5v5BKsDxbmnzqgkZeU0rKMZBIzuqK6FlcULSLi5p5lvjwVzi5vODY0O1lisrhEt71ZBbhUWaVZAz7jL/CAYhAD9u7wqu6rUqtxTk5xazvhP+diYJqLRjvNHmgt9NEcLSrZMHljUqH3uiwMbxAOCzVFO7o1K1filji7N9u4cJJR/Iw3mgXDafcSbn+puLxbpUBBKlWXdXe5AkKoqynqFCNzCKf3EuHI5cnFv1Zku9Bmtksnjja4MFxJPcBWUO87pjeBYgHBLfilO/pV5VFKXDlYXjBDpyWGvQxyaM4tn4m1mmlu7t7giF0DwtgBP4jMOsFxzHgayV3TdZcuooxisb53/gOLxuu50+zEdwtpGt6Q0wB3j2nGeQJ7zjvriahOi67dD6S+kpKOGWtaBacf8Sdmze24liGZbfJAHa0Z7V+/IEf5rvaFqCt6vBLs/wDJrXNLiWUeLQylSrocFSGUjuYHII9RXvJJSWPJzovfKOz2O2hVdVeeTCC7VlbnyEjYPb4bwPuK4+o2UpWqhHvEvpTxP9SNndfgiXSg744Rrgzcj1Q6jH37KwurWpJVuH+rGBGcVw5ITV4XXolcFpNoBcKPGEuMNmp+zz4+L0UMfuS5xwRf7RxtrLagOskOejA/WVQovoSTz8KypWMlZKg+77mM6n4nEW/wv0yS5uZNUn582Ck/qlY9Yj6KOXrjurn69cwoUY2tP/yLqEXKfEzo9rdont7qO3jmt4Abd5XeZSwyGwqjB7Tg1zNMsKdai6k4t74WCyrUalhFZqm29xHaQSLGqytF09wCCQkO8FHLuLE8vtW3R0ajKpNN5XZfqYyrSwvJsbWztcXyWJMEKqoeJ5Qx6Vm5Mi4IGOzKk8+VYafThQt5VlmT7NL0JqNymo/ybl9d3wvhZQy2oDQGUExE7iqQuG63PJz4YqqlTs5W/OnF98d+7EnPi4T40TamW4vJIwqtCYHe3wMNIY33Cc+DEHH0IpdaXSp0Iyzh53/IRrScjNsfrM96TLJLbgLkSW6owljfuDMxz+Kq1K1oW0FGMW/EvRmcJSkzq64RsChAqCRUp4BwG2vw+FyxubMqkhyXQ8lc+IP6W/B+leo0vXXS/Cr9vJp1bfO6PLNRsJLZ+juEaNvBhjP2PYfSvXUa9OtHig8mk4OPcudH2uktkEZitZVHZ0kSlgP3AZPrWrcWMarypOP6GcKjXZGLWdpZb0CIRW6Bj8kMShmPhnBY+lTQtKdusuWfzbDqSl6F/sr8OZZyJbzeij7dz+o/0/2D81zNQ16nRXDR3l/BbStm92et21usSLFGoVEACgdgArxNWrKpJyk8tm/FJbIrYtEXjZb1yrmSKONVKDqBCSSGJOSSR3DGO+t2V+/s0aMVjHd+TDlri4mU2q7CLdcRJLPL0tyT1l3gioPlUxBsSAc+0957K36OuOjwQjD7q/u/+it0M92bWr7MPeYjuLkmAMh6JYlDdUD+rvEjJB7B31XQ1WnQi3Th97zn/gOk5Pd7GbUdnmlluZ1n3GubZYFO5no1BJYjrDeJ9MfWqqOowhCEHDPC8v8AMylSyzVstjFtpkmtZpU6O3eIB8ygb2MFcsN0A56oGD9KvnrXOg4VYZ39NjFUMPKZt6Rs80Ny95PMZpnjEeejWNQgOflBOT9Se6ta71GNWkqNOGIrfyZQpcMuJl8K5TLyVGTjxNZwjxSwQ3gzcI/latzpd38bK+dT8jhH8rU6Xd/GxzqfkcI/lanS7v42OdDyY59NMi7ske8vgyhh7GrKdjfU3mMWiHUpvuVT7FWzHJs4v+lbi6qltkrzQN+y0NYP5MCJ+1AD79tUVbbUav1psyU6S7M2uEfytWt0u79jM+dDyOEfytTpd38bHOp+Rwj+VqdLu/jY51PyOEfytTpd38bHOh5HCP5Wp0u7+NjnQ8jhH8jU6Xd/GxzoeRwj+VqdLu/jY51PyOEfytUdLu/jY51PyOEfytU9Lu/jYdaHkz2dixcFgQAcnNdHTNHuHXUqkcJFNavHhwmXte8wc4UwBQCmAMUAxUAVIFAKAYoBigGKAYoBimAMVGAMUwCakCgFAKAUAoBQCgIoBQE0AoBQCgFAKAUAoBQCgIoBQCgJoCKACgFATQCgIoBQCgP/2Q=="/>
          <p:cNvSpPr>
            <a:spLocks noChangeAspect="1" noChangeArrowheads="1"/>
          </p:cNvSpPr>
          <p:nvPr/>
        </p:nvSpPr>
        <p:spPr bwMode="auto">
          <a:xfrm>
            <a:off x="-673497" y="20396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73524260"/>
              </p:ext>
            </p:extLst>
          </p:nvPr>
        </p:nvGraphicFramePr>
        <p:xfrm>
          <a:off x="107504" y="1268760"/>
          <a:ext cx="8686800" cy="5374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292080" y="1700808"/>
            <a:ext cx="3024336" cy="2016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5689" y="1340768"/>
            <a:ext cx="8296497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t-LT" b="1" dirty="0" err="1" smtClean="0">
                <a:latin typeface="Century Gothic" panose="020B0502020202020204" pitchFamily="34" charset="0"/>
              </a:rPr>
              <a:t>Summary</a:t>
            </a:r>
            <a:r>
              <a:rPr lang="lt-LT" b="1" dirty="0" smtClean="0">
                <a:latin typeface="Century Gothic" panose="020B0502020202020204" pitchFamily="34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300" dirty="0" err="1" smtClean="0">
                <a:latin typeface="Century Gothic" panose="020B0502020202020204" pitchFamily="34" charset="0"/>
              </a:rPr>
              <a:t>Length</a:t>
            </a:r>
            <a:r>
              <a:rPr lang="lt-LT" sz="1300" dirty="0" smtClean="0">
                <a:latin typeface="Century Gothic" panose="020B0502020202020204" pitchFamily="34" charset="0"/>
              </a:rPr>
              <a:t> </a:t>
            </a:r>
            <a:r>
              <a:rPr lang="lt-LT" sz="1300" dirty="0">
                <a:latin typeface="Century Gothic" panose="020B0502020202020204" pitchFamily="34" charset="0"/>
              </a:rPr>
              <a:t>- </a:t>
            </a:r>
            <a:r>
              <a:rPr lang="lt-LT" sz="1300" dirty="0" err="1">
                <a:latin typeface="Century Gothic" panose="020B0502020202020204" pitchFamily="34" charset="0"/>
              </a:rPr>
              <a:t>over</a:t>
            </a:r>
            <a:r>
              <a:rPr lang="lt-LT" sz="1300" dirty="0">
                <a:latin typeface="Century Gothic" panose="020B0502020202020204" pitchFamily="34" charset="0"/>
              </a:rPr>
              <a:t> 168 </a:t>
            </a:r>
            <a:r>
              <a:rPr lang="lt-LT" sz="1300" dirty="0" smtClean="0">
                <a:latin typeface="Century Gothic" panose="020B0502020202020204" pitchFamily="34" charset="0"/>
              </a:rPr>
              <a:t>km;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300" dirty="0" err="1" smtClean="0">
                <a:latin typeface="Century Gothic" panose="020B0502020202020204" pitchFamily="34" charset="0"/>
              </a:rPr>
              <a:t>Start</a:t>
            </a:r>
            <a:r>
              <a:rPr lang="lt-LT" sz="1300" dirty="0" smtClean="0">
                <a:latin typeface="Century Gothic" panose="020B0502020202020204" pitchFamily="34" charset="0"/>
              </a:rPr>
              <a:t> </a:t>
            </a:r>
            <a:r>
              <a:rPr lang="lt-LT" sz="1300" dirty="0" err="1">
                <a:latin typeface="Century Gothic" panose="020B0502020202020204" pitchFamily="34" charset="0"/>
              </a:rPr>
              <a:t>point</a:t>
            </a:r>
            <a:r>
              <a:rPr lang="lt-LT" sz="1300" dirty="0">
                <a:latin typeface="Century Gothic" panose="020B0502020202020204" pitchFamily="34" charset="0"/>
              </a:rPr>
              <a:t> – Palemonas </a:t>
            </a:r>
            <a:r>
              <a:rPr lang="lt-LT" sz="1300" dirty="0" err="1">
                <a:latin typeface="Century Gothic" panose="020B0502020202020204" pitchFamily="34" charset="0"/>
              </a:rPr>
              <a:t>track</a:t>
            </a:r>
            <a:r>
              <a:rPr lang="lt-LT" sz="1300" dirty="0">
                <a:latin typeface="Century Gothic" panose="020B0502020202020204" pitchFamily="34" charset="0"/>
              </a:rPr>
              <a:t> </a:t>
            </a:r>
            <a:r>
              <a:rPr lang="lt-LT" sz="1300" dirty="0" err="1" smtClean="0">
                <a:latin typeface="Century Gothic" panose="020B0502020202020204" pitchFamily="34" charset="0"/>
              </a:rPr>
              <a:t>yard</a:t>
            </a:r>
            <a:r>
              <a:rPr lang="lt-LT" sz="1300" dirty="0" smtClean="0">
                <a:latin typeface="Century Gothic" panose="020B0502020202020204" pitchFamily="34" charset="0"/>
              </a:rPr>
              <a:t>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300" dirty="0" err="1" smtClean="0">
                <a:latin typeface="Century Gothic" panose="020B0502020202020204" pitchFamily="34" charset="0"/>
              </a:rPr>
              <a:t>Tracks</a:t>
            </a:r>
            <a:r>
              <a:rPr lang="lt-LT" sz="1300" dirty="0" smtClean="0">
                <a:latin typeface="Century Gothic" panose="020B0502020202020204" pitchFamily="34" charset="0"/>
              </a:rPr>
              <a:t> </a:t>
            </a:r>
            <a:r>
              <a:rPr lang="lt-LT" sz="1300" dirty="0">
                <a:latin typeface="Century Gothic" panose="020B0502020202020204" pitchFamily="34" charset="0"/>
              </a:rPr>
              <a:t>– </a:t>
            </a:r>
            <a:r>
              <a:rPr lang="lt-LT" sz="1300" dirty="0" err="1">
                <a:latin typeface="Century Gothic" panose="020B0502020202020204" pitchFamily="34" charset="0"/>
              </a:rPr>
              <a:t>Double</a:t>
            </a:r>
            <a:r>
              <a:rPr lang="lt-LT" sz="1300" dirty="0">
                <a:latin typeface="Century Gothic" panose="020B0502020202020204" pitchFamily="34" charset="0"/>
              </a:rPr>
              <a:t> </a:t>
            </a:r>
            <a:r>
              <a:rPr lang="lt-LT" sz="1300" dirty="0" err="1" smtClean="0">
                <a:latin typeface="Century Gothic" panose="020B0502020202020204" pitchFamily="34" charset="0"/>
              </a:rPr>
              <a:t>track</a:t>
            </a:r>
            <a:r>
              <a:rPr lang="lt-LT" sz="1300" dirty="0">
                <a:latin typeface="Century Gothic" panose="020B0502020202020204" pitchFamily="34" charset="0"/>
              </a:rPr>
              <a:t>.</a:t>
            </a:r>
            <a:endParaRPr lang="lt-LT" sz="1300" dirty="0" smtClean="0">
              <a:latin typeface="Century Gothic" panose="020B0502020202020204" pitchFamily="34" charset="0"/>
            </a:endParaRPr>
          </a:p>
          <a:p>
            <a:pPr>
              <a:spcAft>
                <a:spcPts val="600"/>
              </a:spcAft>
            </a:pPr>
            <a:endParaRPr lang="lt-LT" sz="1300" dirty="0">
              <a:latin typeface="Century Gothic" panose="020B0502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lt-LT" b="1" dirty="0" err="1" smtClean="0">
                <a:latin typeface="Century Gothic" panose="020B0502020202020204" pitchFamily="34" charset="0"/>
              </a:rPr>
              <a:t>Structures</a:t>
            </a:r>
            <a:r>
              <a:rPr lang="lt-LT" b="1" dirty="0" smtClean="0">
                <a:latin typeface="Century Gothic" panose="020B0502020202020204" pitchFamily="34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300" dirty="0" err="1" smtClean="0">
                <a:latin typeface="Century Gothic" panose="020B0502020202020204" pitchFamily="34" charset="0"/>
              </a:rPr>
              <a:t>Bridges</a:t>
            </a:r>
            <a:r>
              <a:rPr lang="lt-LT" sz="1300" dirty="0" smtClean="0">
                <a:latin typeface="Century Gothic" panose="020B0502020202020204" pitchFamily="34" charset="0"/>
              </a:rPr>
              <a:t> </a:t>
            </a:r>
            <a:r>
              <a:rPr lang="lt-LT" sz="1300" dirty="0">
                <a:latin typeface="Century Gothic" panose="020B0502020202020204" pitchFamily="34" charset="0"/>
              </a:rPr>
              <a:t>– </a:t>
            </a:r>
            <a:r>
              <a:rPr lang="lt-LT" sz="1300" dirty="0" smtClean="0">
                <a:latin typeface="Century Gothic" panose="020B0502020202020204" pitchFamily="34" charset="0"/>
              </a:rPr>
              <a:t>7;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300" dirty="0" err="1" smtClean="0">
                <a:latin typeface="Century Gothic" panose="020B0502020202020204" pitchFamily="34" charset="0"/>
              </a:rPr>
              <a:t>Culverts</a:t>
            </a:r>
            <a:r>
              <a:rPr lang="lt-LT" sz="1300" dirty="0" smtClean="0">
                <a:latin typeface="Century Gothic" panose="020B0502020202020204" pitchFamily="34" charset="0"/>
              </a:rPr>
              <a:t> </a:t>
            </a:r>
            <a:r>
              <a:rPr lang="lt-LT" sz="1300" dirty="0">
                <a:latin typeface="Century Gothic" panose="020B0502020202020204" pitchFamily="34" charset="0"/>
              </a:rPr>
              <a:t>– </a:t>
            </a:r>
            <a:r>
              <a:rPr lang="lt-LT" sz="1300" dirty="0" err="1">
                <a:latin typeface="Century Gothic" panose="020B0502020202020204" pitchFamily="34" charset="0"/>
              </a:rPr>
              <a:t>over</a:t>
            </a:r>
            <a:r>
              <a:rPr lang="lt-LT" sz="1300" dirty="0">
                <a:latin typeface="Century Gothic" panose="020B0502020202020204" pitchFamily="34" charset="0"/>
              </a:rPr>
              <a:t> </a:t>
            </a:r>
            <a:r>
              <a:rPr lang="lt-LT" sz="1300" dirty="0" smtClean="0">
                <a:latin typeface="Century Gothic" panose="020B0502020202020204" pitchFamily="34" charset="0"/>
              </a:rPr>
              <a:t>150;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300" dirty="0" err="1" smtClean="0">
                <a:latin typeface="Century Gothic" panose="020B0502020202020204" pitchFamily="34" charset="0"/>
              </a:rPr>
              <a:t>Railway</a:t>
            </a:r>
            <a:r>
              <a:rPr lang="lt-LT" sz="1300" dirty="0" smtClean="0">
                <a:latin typeface="Century Gothic" panose="020B0502020202020204" pitchFamily="34" charset="0"/>
              </a:rPr>
              <a:t> </a:t>
            </a:r>
            <a:r>
              <a:rPr lang="lt-LT" sz="1300" dirty="0" err="1" smtClean="0">
                <a:latin typeface="Century Gothic" panose="020B0502020202020204" pitchFamily="34" charset="0"/>
              </a:rPr>
              <a:t>and</a:t>
            </a:r>
            <a:r>
              <a:rPr lang="lt-LT" sz="1300" dirty="0" smtClean="0">
                <a:latin typeface="Century Gothic" panose="020B0502020202020204" pitchFamily="34" charset="0"/>
              </a:rPr>
              <a:t> </a:t>
            </a:r>
            <a:r>
              <a:rPr lang="lt-LT" sz="1300" dirty="0" err="1" smtClean="0">
                <a:latin typeface="Century Gothic" panose="020B0502020202020204" pitchFamily="34" charset="0"/>
              </a:rPr>
              <a:t>automobile</a:t>
            </a:r>
            <a:r>
              <a:rPr lang="lt-LT" sz="1300" dirty="0" smtClean="0">
                <a:latin typeface="Century Gothic" panose="020B0502020202020204" pitchFamily="34" charset="0"/>
              </a:rPr>
              <a:t> </a:t>
            </a:r>
            <a:r>
              <a:rPr lang="lt-LT" sz="1300" dirty="0" err="1" smtClean="0">
                <a:latin typeface="Century Gothic" panose="020B0502020202020204" pitchFamily="34" charset="0"/>
              </a:rPr>
              <a:t>road</a:t>
            </a:r>
            <a:r>
              <a:rPr lang="lt-LT" sz="1300" dirty="0" smtClean="0">
                <a:latin typeface="Century Gothic" panose="020B0502020202020204" pitchFamily="34" charset="0"/>
              </a:rPr>
              <a:t> </a:t>
            </a:r>
            <a:r>
              <a:rPr lang="lt-LT" sz="1300" dirty="0" err="1">
                <a:latin typeface="Century Gothic" panose="020B0502020202020204" pitchFamily="34" charset="0"/>
              </a:rPr>
              <a:t>v</a:t>
            </a:r>
            <a:r>
              <a:rPr lang="lt-LT" sz="1300" dirty="0" err="1" smtClean="0">
                <a:latin typeface="Century Gothic" panose="020B0502020202020204" pitchFamily="34" charset="0"/>
              </a:rPr>
              <a:t>iaducts</a:t>
            </a:r>
            <a:r>
              <a:rPr lang="lt-LT" sz="1300" dirty="0" smtClean="0">
                <a:latin typeface="Century Gothic" panose="020B0502020202020204" pitchFamily="34" charset="0"/>
              </a:rPr>
              <a:t> </a:t>
            </a:r>
            <a:r>
              <a:rPr lang="lt-LT" sz="1300" dirty="0">
                <a:latin typeface="Century Gothic" panose="020B0502020202020204" pitchFamily="34" charset="0"/>
              </a:rPr>
              <a:t>– </a:t>
            </a:r>
            <a:r>
              <a:rPr lang="lt-LT" sz="1300" dirty="0" err="1">
                <a:latin typeface="Century Gothic" panose="020B0502020202020204" pitchFamily="34" charset="0"/>
              </a:rPr>
              <a:t>over</a:t>
            </a:r>
            <a:r>
              <a:rPr lang="lt-LT" sz="1300" dirty="0">
                <a:latin typeface="Century Gothic" panose="020B0502020202020204" pitchFamily="34" charset="0"/>
              </a:rPr>
              <a:t> </a:t>
            </a:r>
            <a:r>
              <a:rPr lang="lt-LT" sz="1300" dirty="0" smtClean="0">
                <a:latin typeface="Century Gothic" panose="020B0502020202020204" pitchFamily="34" charset="0"/>
              </a:rPr>
              <a:t>50;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300" dirty="0" err="1" smtClean="0">
                <a:latin typeface="Century Gothic" panose="020B0502020202020204" pitchFamily="34" charset="0"/>
              </a:rPr>
              <a:t>Green</a:t>
            </a:r>
            <a:r>
              <a:rPr lang="lt-LT" sz="1300" dirty="0" smtClean="0">
                <a:latin typeface="Century Gothic" panose="020B0502020202020204" pitchFamily="34" charset="0"/>
              </a:rPr>
              <a:t> </a:t>
            </a:r>
            <a:r>
              <a:rPr lang="lt-LT" sz="1300" dirty="0" err="1" smtClean="0">
                <a:latin typeface="Century Gothic" panose="020B0502020202020204" pitchFamily="34" charset="0"/>
              </a:rPr>
              <a:t>bridges</a:t>
            </a:r>
            <a:r>
              <a:rPr lang="lt-LT" sz="1300" dirty="0" smtClean="0">
                <a:latin typeface="Century Gothic" panose="020B0502020202020204" pitchFamily="34" charset="0"/>
              </a:rPr>
              <a:t> (</a:t>
            </a:r>
            <a:r>
              <a:rPr lang="lt-LT" sz="1300" dirty="0" err="1" smtClean="0">
                <a:latin typeface="Century Gothic" panose="020B0502020202020204" pitchFamily="34" charset="0"/>
              </a:rPr>
              <a:t>overpasses</a:t>
            </a:r>
            <a:r>
              <a:rPr lang="lt-LT" sz="1300" dirty="0" smtClean="0">
                <a:latin typeface="Century Gothic" panose="020B0502020202020204" pitchFamily="34" charset="0"/>
              </a:rPr>
              <a:t>) – </a:t>
            </a:r>
            <a:r>
              <a:rPr lang="en-US" sz="1300" dirty="0">
                <a:latin typeface="Century Gothic" panose="020B0502020202020204" pitchFamily="34" charset="0"/>
              </a:rPr>
              <a:t>more than </a:t>
            </a:r>
            <a:r>
              <a:rPr lang="lt-LT" sz="1300" dirty="0" smtClean="0">
                <a:latin typeface="Century Gothic" panose="020B0502020202020204" pitchFamily="34" charset="0"/>
              </a:rPr>
              <a:t>7;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300" dirty="0" err="1" smtClean="0">
                <a:latin typeface="Century Gothic" panose="020B0502020202020204" pitchFamily="34" charset="0"/>
              </a:rPr>
              <a:t>Animal</a:t>
            </a:r>
            <a:r>
              <a:rPr lang="lt-LT" sz="1300" dirty="0" smtClean="0">
                <a:latin typeface="Century Gothic" panose="020B0502020202020204" pitchFamily="34" charset="0"/>
              </a:rPr>
              <a:t> </a:t>
            </a:r>
            <a:r>
              <a:rPr lang="lt-LT" sz="1300" dirty="0" err="1" smtClean="0">
                <a:latin typeface="Century Gothic" panose="020B0502020202020204" pitchFamily="34" charset="0"/>
              </a:rPr>
              <a:t>tunnels</a:t>
            </a:r>
            <a:r>
              <a:rPr lang="lt-LT" sz="1300" dirty="0" smtClean="0">
                <a:latin typeface="Century Gothic" panose="020B0502020202020204" pitchFamily="34" charset="0"/>
              </a:rPr>
              <a:t> (</a:t>
            </a:r>
            <a:r>
              <a:rPr lang="lt-LT" sz="1300" dirty="0" err="1" smtClean="0">
                <a:latin typeface="Century Gothic" panose="020B0502020202020204" pitchFamily="34" charset="0"/>
              </a:rPr>
              <a:t>underpasses</a:t>
            </a:r>
            <a:r>
              <a:rPr lang="lt-LT" sz="1300" dirty="0" smtClean="0">
                <a:latin typeface="Century Gothic" panose="020B0502020202020204" pitchFamily="34" charset="0"/>
              </a:rPr>
              <a:t>) – </a:t>
            </a:r>
            <a:r>
              <a:rPr lang="en-US" sz="1300" dirty="0">
                <a:latin typeface="Century Gothic" panose="020B0502020202020204" pitchFamily="34" charset="0"/>
              </a:rPr>
              <a:t>more than </a:t>
            </a:r>
            <a:r>
              <a:rPr lang="lt-LT" sz="1300" dirty="0" smtClean="0">
                <a:latin typeface="Century Gothic" panose="020B0502020202020204" pitchFamily="34" charset="0"/>
              </a:rPr>
              <a:t>10.</a:t>
            </a:r>
            <a:endParaRPr lang="lt-LT" sz="1300" dirty="0">
              <a:latin typeface="Century Gothic" panose="020B0502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lt-LT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4610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ntraštė 6"/>
          <p:cNvSpPr txBox="1">
            <a:spLocks/>
          </p:cNvSpPr>
          <p:nvPr/>
        </p:nvSpPr>
        <p:spPr>
          <a:xfrm>
            <a:off x="555129" y="385458"/>
            <a:ext cx="8352928" cy="63832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00" i="1" dirty="0">
                <a:solidFill>
                  <a:srgbClr val="002060"/>
                </a:solidFill>
                <a:latin typeface="Century Gothic" pitchFamily="34" charset="0"/>
              </a:rPr>
              <a:t>Special plan and environmental impact assessment for </a:t>
            </a:r>
            <a:r>
              <a:rPr lang="lt-LT" sz="2400" i="1" dirty="0" err="1" smtClean="0">
                <a:solidFill>
                  <a:srgbClr val="002060"/>
                </a:solidFill>
                <a:latin typeface="Century Gothic" pitchFamily="34" charset="0"/>
              </a:rPr>
              <a:t>the</a:t>
            </a:r>
            <a:r>
              <a:rPr lang="lt-LT" sz="2400" i="1" dirty="0" smtClean="0">
                <a:solidFill>
                  <a:srgbClr val="002060"/>
                </a:solidFill>
                <a:latin typeface="Century Gothic" pitchFamily="34" charset="0"/>
              </a:rPr>
              <a:t> Kaunas-</a:t>
            </a:r>
            <a:r>
              <a:rPr lang="lt-LT" sz="2400" i="1" dirty="0" err="1" smtClean="0">
                <a:solidFill>
                  <a:srgbClr val="002060"/>
                </a:solidFill>
                <a:latin typeface="Century Gothic" pitchFamily="34" charset="0"/>
              </a:rPr>
              <a:t>Lithuanian</a:t>
            </a:r>
            <a:r>
              <a:rPr lang="lt-LT" sz="2400" i="1" dirty="0" smtClean="0">
                <a:solidFill>
                  <a:srgbClr val="002060"/>
                </a:solidFill>
                <a:latin typeface="Century Gothic" pitchFamily="34" charset="0"/>
              </a:rPr>
              <a:t>/</a:t>
            </a:r>
            <a:r>
              <a:rPr lang="lt-LT" sz="2400" i="1" dirty="0" err="1" smtClean="0">
                <a:solidFill>
                  <a:srgbClr val="002060"/>
                </a:solidFill>
                <a:latin typeface="Century Gothic" pitchFamily="34" charset="0"/>
              </a:rPr>
              <a:t>Latvian</a:t>
            </a:r>
            <a:r>
              <a:rPr lang="lt-LT" sz="2400" i="1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lt-LT" sz="2400" i="1" dirty="0" err="1">
                <a:solidFill>
                  <a:srgbClr val="002060"/>
                </a:solidFill>
                <a:latin typeface="Century Gothic" pitchFamily="34" charset="0"/>
              </a:rPr>
              <a:t>border</a:t>
            </a:r>
            <a:r>
              <a:rPr lang="en-US" sz="2400" i="1" dirty="0">
                <a:solidFill>
                  <a:srgbClr val="002060"/>
                </a:solidFill>
                <a:latin typeface="Century Gothic" pitchFamily="34" charset="0"/>
              </a:rPr>
              <a:t> section</a:t>
            </a:r>
            <a:endParaRPr lang="lt-LT" sz="2400" i="1" dirty="0">
              <a:solidFill>
                <a:srgbClr val="002060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4" name="AutoShape 10" descr="data:image/jpeg;base64,/9j/4AAQSkZJRgABAQAAAQABAAD/2wCEAAkGBxQPDxQODxQQFRUQDxYUFRgWFhgWFRoRFhEXFiAdFxUcHigiGholGxcXLTIhJSktOjAuGyAzODMtNzQtLisBCgoKDg0OGxAQGjckICQ3LywuLCwvLCwsLSwsLywuLC0sLCwsLCwsLCwsLCwsNC8sLCwsNCwsLCwsLCwsLCwsLP/AABEIAGAAgAMBEQACEQEDEQH/xAAcAAEAAgMBAQEAAAAAAAAAAAAAAQUDBAYHAgj/xAA3EAACAQMBBAgFAgUFAAAAAAABAgMABBEFBhIUIRMiMUFRUoGRBzJhcaFCciMzQ9HhJGKCkrH/xAAbAQEAAgMBAQAAAAAAAAAAAAAAAQMCBAUGB//EADIRAAIBAwIFAwEHBAMAAAAAAAABAgMEEQUhEhMVMVFBUlMyFCIjYXGBoUKRsfHB0fD/2gAMAwEAAhEDEQA/APcKACgJoBQCgFAKAUAoBQEUBNAKAUBFAKAUAoBQCgJoBQCgFARQCgFATQEUBNAKAUBFRsgKAU2AzTYCmwGabAZpsBTYCmwGabAU2ApsBTYCmwGabAU2BQ3t6xcgEgA4GK8Hqeq15V5RhLCR0aVGPCso0Z9VEf8AMmVP3OF/9NadO6vqn0NssdOku58QayshxHOjHwWRWPsDWVSvqFNZm2iFCkza4l/M3vWv1K697M+TDwRxL+Zvep6jde9jkw8DiX8ze9R1K697HJh4HEv5m96nqN0/62OTDwTxL+ZvenUrr3scmHgcS/mb3qOpXPvY5MPA4l/M3vTqN172OTDwRxL+ZvenUrr3scmHgcS/mb3qepXXvY5MPBPEv5m96jqV172OTDwOJfzN706lde9jkw8EcS/mb3p1K697HJh4J4l/M3vU9SusfWOTT8GJjkk+JzWpOTnLifqZxWFg/PW2B3tRuWPbxDD0HIfgCvpemxStYL8jl1c8TNz4d2wfVIOQ6jM/sh/vVOsT4bSZND6z2PaLXorCHppieZwqj5nbwH968LY2NS7nww/c6FSooLc4iDaHVtQHSWkKRRnsJxg/82+b7gYr0TsdNtPu1ZZZrcypPeKPmbanVNOIa+hWSMnG8MAeki5AP3FFpun3i/Alhjm1IbyWx3uhazFfQieA5B5EH5lbwYdxrzd5Z1LWfBP/AGbVOpGayiu1Xa+K2vY7GRJS0u5hwF3Mu2Bnnnt+lbVvpNSvbutGS29DCVZRlgtda1NLOB7mXe3Yxk45ntxyFaVrbzuKqpRLJz4Vkx6jrEdu8Mcm8DcFgvLkAib7FufIAVZQsalZScf6f5MZVFFblfFtajgvHb3rpjIdYTusPFc9oraekTi0pTSfgw56fZGK021hlRJBFchJZEjjZkwrvI26Apzz+v0FZT0WrFuPEsrd/sFWT3wbVztTDHM0LCQmO4hgYgDdEkwJXnns5c/uKqp6VVnBTTW6b/sS60U8C72pgieVG3yYGRG3V3syyDKxoBzZ8DOO4Up6TWqRjJY3/wAeQ60UYl2xt+iMhEwZZhD0RQ9N0xXeChO8kc6z6PX5nAmu2c+mBzolrpd9xCdJ0csfWI3ZV3W5d+M9laNzb8ifDxJ/oZxnxehuVrfoWHhvxJsDDqUp7pt2Ueowfypr6LolZVLSKXpscqvHEmY/h1ciPU4SexyyerKaz1mm52ksCi8TR017ANV11opecNmpG73EKBkerEZ+1cqhL7Bp8ZR+qRdL8So14It9fdNCghHEvcXkcqxNHlnDIy94O9yB5Y8KSslPUHVbXDHumOPFNJeps6rrvF2FsFEy7uowWs4fqliFAcMAeYOeYNYW1p9nu5vzFtYJlPigsmrswh0zXJLFSejn5KD4bpdCfqOsM1Zf4vNOVZrdEUswqcJj2pbp9oYIl59HJCD91PSH8VOnrlaXKb9f9Co81Udlt5byy28ccMTyg3UbSKm6D0SNvn5iBzKgetcPR6lOFWcpyS2eM+WX1k2sIqdobC5v5BKsDxbmnzqgkZeU0rKMZBIzuqK6FlcULSLi5p5lvjwVzi5vODY0O1lisrhEt71ZBbhUWaVZAz7jL/CAYhAD9u7wqu6rUqtxTk5xazvhP+diYJqLRjvNHmgt9NEcLSrZMHljUqH3uiwMbxAOCzVFO7o1K1filji7N9u4cJJR/Iw3mgXDafcSbn+puLxbpUBBKlWXdXe5AkKoqynqFCNzCKf3EuHI5cnFv1Zku9Bmtksnjja4MFxJPcBWUO87pjeBYgHBLfilO/pV5VFKXDlYXjBDpyWGvQxyaM4tn4m1mmlu7t7giF0DwtgBP4jMOsFxzHgayV3TdZcuooxisb53/gOLxuu50+zEdwtpGt6Q0wB3j2nGeQJ7zjvriahOi67dD6S+kpKOGWtaBacf8Sdmze24liGZbfJAHa0Z7V+/IEf5rvaFqCt6vBLs/wDJrXNLiWUeLQylSrocFSGUjuYHII9RXvJJSWPJzovfKOz2O2hVdVeeTCC7VlbnyEjYPb4bwPuK4+o2UpWqhHvEvpTxP9SNndfgiXSg744Rrgzcj1Q6jH37KwurWpJVuH+rGBGcVw5ITV4XXolcFpNoBcKPGEuMNmp+zz4+L0UMfuS5xwRf7RxtrLagOskOejA/WVQovoSTz8KypWMlZKg+77mM6n4nEW/wv0yS5uZNUn582Ck/qlY9Yj6KOXrjurn69cwoUY2tP/yLqEXKfEzo9rdont7qO3jmt4Abd5XeZSwyGwqjB7Tg1zNMsKdai6k4t74WCyrUalhFZqm29xHaQSLGqytF09wCCQkO8FHLuLE8vtW3R0ajKpNN5XZfqYyrSwvJsbWztcXyWJMEKqoeJ5Qx6Vm5Mi4IGOzKk8+VYafThQt5VlmT7NL0JqNymo/ybl9d3wvhZQy2oDQGUExE7iqQuG63PJz4YqqlTs5W/OnF98d+7EnPi4T40TamW4vJIwqtCYHe3wMNIY33Cc+DEHH0IpdaXSp0Iyzh53/IRrScjNsfrM96TLJLbgLkSW6owljfuDMxz+Kq1K1oW0FGMW/EvRmcJSkzq64RsChAqCRUp4BwG2vw+FyxubMqkhyXQ8lc+IP6W/B+leo0vXXS/Cr9vJp1bfO6PLNRsJLZ+juEaNvBhjP2PYfSvXUa9OtHig8mk4OPcudH2uktkEZitZVHZ0kSlgP3AZPrWrcWMarypOP6GcKjXZGLWdpZb0CIRW6Bj8kMShmPhnBY+lTQtKdusuWfzbDqSl6F/sr8OZZyJbzeij7dz+o/0/2D81zNQ16nRXDR3l/BbStm92et21usSLFGoVEACgdgArxNWrKpJyk8tm/FJbIrYtEXjZb1yrmSKONVKDqBCSSGJOSSR3DGO+t2V+/s0aMVjHd+TDlri4mU2q7CLdcRJLPL0tyT1l3gioPlUxBsSAc+0957K36OuOjwQjD7q/u/+it0M92bWr7MPeYjuLkmAMh6JYlDdUD+rvEjJB7B31XQ1WnQi3Th97zn/gOk5Pd7GbUdnmlluZ1n3GubZYFO5no1BJYjrDeJ9MfWqqOowhCEHDPC8v8AMylSyzVstjFtpkmtZpU6O3eIB8ygb2MFcsN0A56oGD9KvnrXOg4VYZ39NjFUMPKZt6Rs80Ny95PMZpnjEeejWNQgOflBOT9Se6ta71GNWkqNOGIrfyZQpcMuJl8K5TLyVGTjxNZwjxSwQ3gzcI/latzpd38bK+dT8jhH8rU6Xd/GxzqfkcI/lanS7v42OdDyY59NMi7ske8vgyhh7GrKdjfU3mMWiHUpvuVT7FWzHJs4v+lbi6qltkrzQN+y0NYP5MCJ+1AD79tUVbbUav1psyU6S7M2uEfytWt0u79jM+dDyOEfytTpd38bHOp+Rwj+VqdLu/jY51PyOEfytTpd38bHOh5HCP5Wp0u7+NjnQ8jhH8jU6Xd/GxzoeRwj+VqdLu/jY51PyOEfytUdLu/jY51PyOEfytU9Lu/jYdaHkz2dixcFgQAcnNdHTNHuHXUqkcJFNavHhwmXte8wc4UwBQCmAMUAxUAVIFAKAYoBigGKAYoBimAMVGAMUwCakCgFAKAUAoBQCgIoBQE0AoBQCgFAKAUAoBQCgIoBQCgJoCKACgFATQCgIoBQCgP/2Q=="/>
          <p:cNvSpPr>
            <a:spLocks noChangeAspect="1" noChangeArrowheads="1"/>
          </p:cNvSpPr>
          <p:nvPr/>
        </p:nvSpPr>
        <p:spPr bwMode="auto">
          <a:xfrm>
            <a:off x="-673497" y="20396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301200336"/>
              </p:ext>
            </p:extLst>
          </p:nvPr>
        </p:nvGraphicFramePr>
        <p:xfrm>
          <a:off x="107504" y="1268760"/>
          <a:ext cx="8686800" cy="5374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292080" y="1700808"/>
            <a:ext cx="3024336" cy="2016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34480" y="1484784"/>
            <a:ext cx="7632848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t-LT" b="1" dirty="0" err="1" smtClean="0">
                <a:latin typeface="Century Gothic" panose="020B0502020202020204" pitchFamily="34" charset="0"/>
              </a:rPr>
              <a:t>Publicity</a:t>
            </a:r>
            <a:r>
              <a:rPr lang="lt-LT" b="1" dirty="0" smtClean="0">
                <a:latin typeface="Century Gothic" panose="020B0502020202020204" pitchFamily="34" charset="0"/>
              </a:rPr>
              <a:t> </a:t>
            </a:r>
            <a:r>
              <a:rPr lang="lt-LT" b="1" dirty="0" err="1" smtClean="0">
                <a:latin typeface="Century Gothic" panose="020B0502020202020204" pitchFamily="34" charset="0"/>
              </a:rPr>
              <a:t>and</a:t>
            </a:r>
            <a:r>
              <a:rPr lang="lt-LT" b="1" dirty="0" smtClean="0">
                <a:latin typeface="Century Gothic" panose="020B0502020202020204" pitchFamily="34" charset="0"/>
              </a:rPr>
              <a:t> </a:t>
            </a:r>
            <a:r>
              <a:rPr lang="lt-LT" b="1" dirty="0" err="1" smtClean="0">
                <a:latin typeface="Century Gothic" panose="020B0502020202020204" pitchFamily="34" charset="0"/>
              </a:rPr>
              <a:t>Consideration</a:t>
            </a:r>
            <a:r>
              <a:rPr lang="lt-LT" b="1" dirty="0" smtClean="0">
                <a:latin typeface="Century Gothic" panose="020B0502020202020204" pitchFamily="34" charset="0"/>
              </a:rPr>
              <a:t> </a:t>
            </a:r>
            <a:r>
              <a:rPr lang="lt-LT" b="1" dirty="0" err="1" smtClean="0">
                <a:latin typeface="Century Gothic" panose="020B0502020202020204" pitchFamily="34" charset="0"/>
              </a:rPr>
              <a:t>procedures</a:t>
            </a:r>
            <a:r>
              <a:rPr lang="lt-LT" b="1" dirty="0" smtClean="0">
                <a:latin typeface="Century Gothic" panose="020B0502020202020204" pitchFamily="34" charset="0"/>
              </a:rPr>
              <a:t>:</a:t>
            </a:r>
            <a:endParaRPr lang="lt-LT" dirty="0">
              <a:latin typeface="Century Gothic" panose="020B0502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More </a:t>
            </a:r>
            <a:r>
              <a:rPr lang="en-US" dirty="0">
                <a:latin typeface="Century Gothic" panose="020B0502020202020204" pitchFamily="34" charset="0"/>
              </a:rPr>
              <a:t>than 2000 </a:t>
            </a:r>
            <a:r>
              <a:rPr lang="en-US" dirty="0" smtClean="0">
                <a:latin typeface="Century Gothic" panose="020B0502020202020204" pitchFamily="34" charset="0"/>
              </a:rPr>
              <a:t>letters</a:t>
            </a:r>
            <a:r>
              <a:rPr lang="lt-LT" dirty="0" smtClean="0">
                <a:latin typeface="Century Gothic" panose="020B0502020202020204" pitchFamily="34" charset="0"/>
              </a:rPr>
              <a:t> sent </a:t>
            </a:r>
            <a:r>
              <a:rPr lang="lt-LT" dirty="0" err="1" smtClean="0">
                <a:latin typeface="Century Gothic" panose="020B0502020202020204" pitchFamily="34" charset="0"/>
              </a:rPr>
              <a:t>for</a:t>
            </a:r>
            <a:r>
              <a:rPr lang="lt-LT" dirty="0" smtClean="0">
                <a:latin typeface="Century Gothic" panose="020B0502020202020204" pitchFamily="34" charset="0"/>
              </a:rPr>
              <a:t> </a:t>
            </a:r>
            <a:r>
              <a:rPr lang="lt-LT" dirty="0" err="1" smtClean="0">
                <a:latin typeface="Century Gothic" panose="020B0502020202020204" pitchFamily="34" charset="0"/>
              </a:rPr>
              <a:t>publicity</a:t>
            </a:r>
            <a:r>
              <a:rPr lang="lt-LT" dirty="0" smtClean="0">
                <a:latin typeface="Century Gothic" panose="020B0502020202020204" pitchFamily="34" charset="0"/>
              </a:rPr>
              <a:t>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More </a:t>
            </a:r>
            <a:r>
              <a:rPr lang="en-US" dirty="0">
                <a:latin typeface="Century Gothic" panose="020B0502020202020204" pitchFamily="34" charset="0"/>
              </a:rPr>
              <a:t>than 1000 consultations provided by phone and </a:t>
            </a:r>
            <a:r>
              <a:rPr lang="en-US" dirty="0" smtClean="0">
                <a:latin typeface="Century Gothic" panose="020B0502020202020204" pitchFamily="34" charset="0"/>
              </a:rPr>
              <a:t>emails</a:t>
            </a:r>
            <a:r>
              <a:rPr lang="lt-LT" dirty="0" smtClean="0">
                <a:latin typeface="Century Gothic" panose="020B0502020202020204" pitchFamily="34" charset="0"/>
              </a:rPr>
              <a:t>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More </a:t>
            </a:r>
            <a:r>
              <a:rPr lang="en-US" dirty="0">
                <a:latin typeface="Century Gothic" panose="020B0502020202020204" pitchFamily="34" charset="0"/>
              </a:rPr>
              <a:t>than 100 </a:t>
            </a:r>
            <a:r>
              <a:rPr lang="en-US" dirty="0" smtClean="0">
                <a:latin typeface="Century Gothic" panose="020B0502020202020204" pitchFamily="34" charset="0"/>
              </a:rPr>
              <a:t>public </a:t>
            </a:r>
            <a:r>
              <a:rPr lang="en-US" dirty="0">
                <a:latin typeface="Century Gothic" panose="020B0502020202020204" pitchFamily="34" charset="0"/>
              </a:rPr>
              <a:t>advertisements published 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in the newspapers &amp; </a:t>
            </a:r>
            <a:r>
              <a:rPr lang="en-US" dirty="0" smtClean="0">
                <a:latin typeface="Century Gothic" panose="020B0502020202020204" pitchFamily="34" charset="0"/>
              </a:rPr>
              <a:t>internet</a:t>
            </a:r>
            <a:r>
              <a:rPr lang="lt-LT" dirty="0" smtClean="0">
                <a:latin typeface="Century Gothic" panose="020B0502020202020204" pitchFamily="34" charset="0"/>
              </a:rPr>
              <a:t>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More </a:t>
            </a:r>
            <a:r>
              <a:rPr lang="en-US" dirty="0">
                <a:latin typeface="Century Gothic" panose="020B0502020202020204" pitchFamily="34" charset="0"/>
              </a:rPr>
              <a:t>than 20 </a:t>
            </a:r>
            <a:r>
              <a:rPr lang="en-US" dirty="0" smtClean="0">
                <a:latin typeface="Century Gothic" panose="020B0502020202020204" pitchFamily="34" charset="0"/>
              </a:rPr>
              <a:t>public </a:t>
            </a:r>
            <a:r>
              <a:rPr lang="en-US" dirty="0">
                <a:latin typeface="Century Gothic" panose="020B0502020202020204" pitchFamily="34" charset="0"/>
              </a:rPr>
              <a:t>meetings </a:t>
            </a:r>
            <a:r>
              <a:rPr lang="en-US" dirty="0" smtClean="0">
                <a:latin typeface="Century Gothic" panose="020B0502020202020204" pitchFamily="34" charset="0"/>
              </a:rPr>
              <a:t>organized</a:t>
            </a:r>
            <a:r>
              <a:rPr lang="lt-LT" dirty="0" smtClean="0">
                <a:latin typeface="Century Gothic" panose="020B0502020202020204" pitchFamily="34" charset="0"/>
              </a:rPr>
              <a:t>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More </a:t>
            </a:r>
            <a:r>
              <a:rPr lang="en-US" dirty="0">
                <a:latin typeface="Century Gothic" panose="020B0502020202020204" pitchFamily="34" charset="0"/>
              </a:rPr>
              <a:t>than 20 meetings with stakeholders (municipalities, ministries, ministry </a:t>
            </a:r>
            <a:r>
              <a:rPr lang="en-US" dirty="0" smtClean="0">
                <a:latin typeface="Century Gothic" panose="020B0502020202020204" pitchFamily="34" charset="0"/>
              </a:rPr>
              <a:t>subsidiaries)</a:t>
            </a:r>
            <a:r>
              <a:rPr lang="lt-LT" dirty="0" smtClean="0">
                <a:latin typeface="Century Gothic" panose="020B0502020202020204" pitchFamily="34" charset="0"/>
              </a:rPr>
              <a:t> </a:t>
            </a:r>
            <a:r>
              <a:rPr lang="en-US" dirty="0" smtClean="0">
                <a:latin typeface="Century Gothic" panose="020B0502020202020204" pitchFamily="34" charset="0"/>
              </a:rPr>
              <a:t>organized</a:t>
            </a:r>
            <a:r>
              <a:rPr lang="lt-LT" dirty="0" smtClean="0">
                <a:latin typeface="Century Gothic" panose="020B0502020202020204" pitchFamily="34" charset="0"/>
              </a:rPr>
              <a:t>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More </a:t>
            </a:r>
            <a:r>
              <a:rPr lang="en-US" dirty="0">
                <a:latin typeface="Century Gothic" panose="020B0502020202020204" pitchFamily="34" charset="0"/>
              </a:rPr>
              <a:t>than 5 meetings with Latvian stakeholders (municipalities, ministries, ministry subsidiaries) </a:t>
            </a:r>
            <a:r>
              <a:rPr lang="en-US" dirty="0" smtClean="0">
                <a:latin typeface="Century Gothic" panose="020B0502020202020204" pitchFamily="34" charset="0"/>
              </a:rPr>
              <a:t>organized</a:t>
            </a:r>
            <a:r>
              <a:rPr lang="lt-LT" dirty="0" smtClean="0">
                <a:latin typeface="Century Gothic" panose="020B0502020202020204" pitchFamily="34" charset="0"/>
              </a:rPr>
              <a:t>.</a:t>
            </a:r>
            <a:endParaRPr lang="en-US" dirty="0">
              <a:latin typeface="Century Gothic" panose="020B0502020202020204" pitchFamily="34" charset="0"/>
            </a:endParaRPr>
          </a:p>
          <a:p>
            <a:pPr marL="457200" indent="-457200">
              <a:buAutoNum type="arabicPeriod"/>
            </a:pPr>
            <a:endParaRPr lang="lt-LT" dirty="0"/>
          </a:p>
          <a:p>
            <a:pPr marL="457200" indent="-457200">
              <a:buAutoNum type="arabicPeriod"/>
            </a:pPr>
            <a:endParaRPr lang="lt-LT" dirty="0"/>
          </a:p>
          <a:p>
            <a:pPr marL="457200" indent="-457200">
              <a:buAutoNum type="arabicPeriod"/>
            </a:pPr>
            <a:endParaRPr lang="lt-LT" dirty="0"/>
          </a:p>
          <a:p>
            <a:pPr marL="457200" indent="-457200">
              <a:buAutoNum type="arabicPeriod"/>
            </a:pPr>
            <a:endParaRPr lang="lt-LT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000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Box 43"/>
          <p:cNvSpPr txBox="1">
            <a:spLocks noChangeArrowheads="1"/>
          </p:cNvSpPr>
          <p:nvPr/>
        </p:nvSpPr>
        <p:spPr bwMode="auto">
          <a:xfrm>
            <a:off x="342165" y="1746377"/>
            <a:ext cx="2099206" cy="1107996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lt-LT" sz="1200" dirty="0">
                <a:latin typeface="Arial Narrow" panose="020B0606020202030204" pitchFamily="34" charset="0"/>
                <a:cs typeface="Arial" panose="020B0604020202020204" pitchFamily="34" charset="0"/>
              </a:rPr>
              <a:t>Construction of the section Kaunas-LT/LV border (Phase </a:t>
            </a:r>
            <a:r>
              <a:rPr lang="lt-LT" altLang="lt-LT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II</a:t>
            </a:r>
            <a:r>
              <a:rPr lang="en-US" altLang="lt-LT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  <a:endParaRPr lang="lt-LT" sz="12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endParaRPr lang="lt-LT" sz="1050" i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sz="1050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Construction </a:t>
            </a:r>
            <a:r>
              <a:rPr lang="en-US" sz="1050" i="1" dirty="0">
                <a:latin typeface="Arial Narrow" panose="020B0606020202030204" pitchFamily="34" charset="0"/>
                <a:cs typeface="Arial" panose="020B0604020202020204" pitchFamily="34" charset="0"/>
              </a:rPr>
              <a:t>of embankment (up to 55 km) and related infrastructure (bridges, viaducts, culverts, passings)</a:t>
            </a:r>
            <a:endParaRPr lang="lt-LT" altLang="lt-LT" sz="1050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43"/>
          <p:cNvSpPr txBox="1">
            <a:spLocks noChangeArrowheads="1"/>
          </p:cNvSpPr>
          <p:nvPr/>
        </p:nvSpPr>
        <p:spPr bwMode="auto">
          <a:xfrm>
            <a:off x="339582" y="3496690"/>
            <a:ext cx="2099074" cy="830997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en-US" sz="1200" dirty="0">
                <a:latin typeface="Arial Narrow" panose="020B0606020202030204" pitchFamily="34" charset="0"/>
                <a:cs typeface="Arial" panose="020B0604020202020204" pitchFamily="34" charset="0"/>
              </a:rPr>
              <a:t>Bridge over the river </a:t>
            </a:r>
            <a:r>
              <a:rPr lang="en-US" sz="1200" dirty="0" err="1">
                <a:latin typeface="Arial Narrow" panose="020B0606020202030204" pitchFamily="34" charset="0"/>
                <a:cs typeface="Arial" panose="020B0604020202020204" pitchFamily="34" charset="0"/>
              </a:rPr>
              <a:t>Neris</a:t>
            </a:r>
            <a:r>
              <a:rPr lang="en-US" sz="1200" dirty="0">
                <a:latin typeface="Arial Narrow" panose="020B0606020202030204" pitchFamily="34" charset="0"/>
                <a:cs typeface="Arial" panose="020B0604020202020204" pitchFamily="34" charset="0"/>
              </a:rPr>
              <a:t> is planned as a </a:t>
            </a:r>
            <a:r>
              <a:rPr lang="lt-LT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separate</a:t>
            </a:r>
            <a:r>
              <a:rPr lang="en-US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 Narrow" panose="020B0606020202030204" pitchFamily="34" charset="0"/>
                <a:cs typeface="Arial" panose="020B0604020202020204" pitchFamily="34" charset="0"/>
              </a:rPr>
              <a:t>activity. Preliminary value </a:t>
            </a:r>
            <a:r>
              <a:rPr lang="en-US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-</a:t>
            </a:r>
            <a:r>
              <a:rPr lang="lt-LT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50 million E</a:t>
            </a:r>
            <a:r>
              <a:rPr lang="lt-LT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UR.</a:t>
            </a:r>
            <a:endParaRPr lang="lt-LT" sz="12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47930" y="6585665"/>
            <a:ext cx="2133600" cy="365125"/>
          </a:xfrm>
        </p:spPr>
        <p:txBody>
          <a:bodyPr/>
          <a:lstStyle/>
          <a:p>
            <a:endParaRPr lang="lt-LT" dirty="0"/>
          </a:p>
        </p:txBody>
      </p:sp>
      <p:sp>
        <p:nvSpPr>
          <p:cNvPr id="104" name="TextBox 30"/>
          <p:cNvSpPr txBox="1">
            <a:spLocks noChangeArrowheads="1"/>
          </p:cNvSpPr>
          <p:nvPr/>
        </p:nvSpPr>
        <p:spPr bwMode="auto">
          <a:xfrm>
            <a:off x="7059695" y="2508935"/>
            <a:ext cx="1947201" cy="946413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lt-LT" sz="1200" dirty="0">
                <a:latin typeface="Arial Narrow" panose="020B0606020202030204" pitchFamily="34" charset="0"/>
                <a:cs typeface="Arial" panose="020B0604020202020204" pitchFamily="34" charset="0"/>
              </a:rPr>
              <a:t>Construction of the section Kaunas-LT/LV border (Phase </a:t>
            </a:r>
            <a:r>
              <a:rPr lang="lt-LT" altLang="lt-LT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I</a:t>
            </a:r>
            <a:r>
              <a:rPr lang="en-US" altLang="lt-LT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  <a:endParaRPr lang="lt-LT" altLang="lt-LT" sz="12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endParaRPr lang="lt-LT" sz="1050" dirty="0" smtClean="0"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lt-LT" sz="1050" i="1" dirty="0" err="1" smtClean="0">
                <a:latin typeface="Arial Narrow" panose="020B0606020202030204" pitchFamily="34" charset="0"/>
              </a:rPr>
              <a:t>Construction</a:t>
            </a:r>
            <a:r>
              <a:rPr lang="lt-LT" sz="1050" i="1" dirty="0" smtClean="0">
                <a:latin typeface="Arial Narrow" panose="020B0606020202030204" pitchFamily="34" charset="0"/>
              </a:rPr>
              <a:t> </a:t>
            </a:r>
            <a:r>
              <a:rPr lang="lt-LT" sz="1050" i="1" dirty="0" err="1" smtClean="0">
                <a:latin typeface="Arial Narrow" panose="020B0606020202030204" pitchFamily="34" charset="0"/>
              </a:rPr>
              <a:t>of</a:t>
            </a:r>
            <a:r>
              <a:rPr lang="lt-LT" sz="1050" i="1" dirty="0" smtClean="0">
                <a:latin typeface="Arial Narrow" panose="020B0606020202030204" pitchFamily="34" charset="0"/>
              </a:rPr>
              <a:t> </a:t>
            </a:r>
            <a:r>
              <a:rPr lang="en-GB" sz="1050" i="1" dirty="0" smtClean="0">
                <a:latin typeface="Arial Narrow" panose="020B0606020202030204" pitchFamily="34" charset="0"/>
              </a:rPr>
              <a:t>approximately </a:t>
            </a:r>
            <a:r>
              <a:rPr lang="en-GB" sz="1050" i="1" dirty="0">
                <a:latin typeface="Arial Narrow" panose="020B0606020202030204" pitchFamily="34" charset="0"/>
              </a:rPr>
              <a:t>2,9 km </a:t>
            </a:r>
            <a:r>
              <a:rPr lang="lt-LT" sz="1050" i="1" dirty="0" err="1" smtClean="0">
                <a:latin typeface="Arial Narrow" panose="020B0606020202030204" pitchFamily="34" charset="0"/>
              </a:rPr>
              <a:t>of</a:t>
            </a:r>
            <a:r>
              <a:rPr lang="lt-LT" sz="1050" i="1" dirty="0" smtClean="0">
                <a:latin typeface="Arial Narrow" panose="020B0606020202030204" pitchFamily="34" charset="0"/>
              </a:rPr>
              <a:t> </a:t>
            </a:r>
            <a:r>
              <a:rPr lang="lt-LT" sz="1050" i="1" dirty="0" err="1" smtClean="0">
                <a:latin typeface="Arial Narrow" panose="020B0606020202030204" pitchFamily="34" charset="0"/>
              </a:rPr>
              <a:t>railway</a:t>
            </a:r>
            <a:r>
              <a:rPr lang="lt-LT" sz="1050" i="1" dirty="0" smtClean="0">
                <a:latin typeface="Arial Narrow" panose="020B0606020202030204" pitchFamily="34" charset="0"/>
              </a:rPr>
              <a:t> line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9582" y="1330000"/>
            <a:ext cx="2099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000" b="1" dirty="0" smtClean="0">
                <a:latin typeface="Arial Narrow" panose="020B0606020202030204" pitchFamily="34" charset="0"/>
              </a:rPr>
              <a:t>2019-2020</a:t>
            </a:r>
            <a:endParaRPr lang="en-US" sz="2000" b="1" dirty="0">
              <a:latin typeface="Arial Narrow" panose="020B0606020202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59695" y="2100320"/>
            <a:ext cx="194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000" b="1" dirty="0" smtClean="0">
                <a:latin typeface="Arial Narrow" panose="020B0606020202030204" pitchFamily="34" charset="0"/>
              </a:rPr>
              <a:t>2019-2020</a:t>
            </a:r>
            <a:endParaRPr lang="en-US" sz="2000" b="1" dirty="0">
              <a:latin typeface="Arial Narrow" panose="020B0606020202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809" t="6826"/>
          <a:stretch/>
        </p:blipFill>
        <p:spPr>
          <a:xfrm>
            <a:off x="2915816" y="908720"/>
            <a:ext cx="3909390" cy="5827106"/>
          </a:xfrm>
          <a:prstGeom prst="rect">
            <a:avLst/>
          </a:prstGeom>
        </p:spPr>
      </p:pic>
      <p:cxnSp>
        <p:nvCxnSpPr>
          <p:cNvPr id="106" name="Straight Arrow Connector 105"/>
          <p:cNvCxnSpPr/>
          <p:nvPr/>
        </p:nvCxnSpPr>
        <p:spPr>
          <a:xfrm>
            <a:off x="2438656" y="2228130"/>
            <a:ext cx="2925432" cy="138880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102" idx="3"/>
          </p:cNvCxnSpPr>
          <p:nvPr/>
        </p:nvCxnSpPr>
        <p:spPr>
          <a:xfrm>
            <a:off x="2438656" y="3912189"/>
            <a:ext cx="3012885" cy="46620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flipH="1">
            <a:off x="4594722" y="3455348"/>
            <a:ext cx="2464973" cy="286726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ntraštė 6"/>
          <p:cNvSpPr txBox="1">
            <a:spLocks/>
          </p:cNvSpPr>
          <p:nvPr/>
        </p:nvSpPr>
        <p:spPr>
          <a:xfrm>
            <a:off x="327107" y="239682"/>
            <a:ext cx="8352928" cy="63832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lt-LT" sz="2800" i="1" dirty="0" err="1" smtClean="0">
                <a:solidFill>
                  <a:srgbClr val="002060"/>
                </a:solidFill>
                <a:latin typeface="Century Gothic" pitchFamily="34" charset="0"/>
              </a:rPr>
              <a:t>Section</a:t>
            </a:r>
            <a:r>
              <a:rPr lang="lt-LT" sz="2800" i="1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lt-LT" sz="2800" i="1" dirty="0">
                <a:solidFill>
                  <a:srgbClr val="002060"/>
                </a:solidFill>
                <a:latin typeface="Century Gothic" pitchFamily="34" charset="0"/>
              </a:rPr>
              <a:t>Kaunas-</a:t>
            </a:r>
            <a:r>
              <a:rPr lang="lt-LT" sz="2800" i="1" dirty="0" err="1">
                <a:solidFill>
                  <a:srgbClr val="002060"/>
                </a:solidFill>
                <a:latin typeface="Century Gothic" pitchFamily="34" charset="0"/>
              </a:rPr>
              <a:t>Lithuanian</a:t>
            </a:r>
            <a:r>
              <a:rPr lang="lt-LT" sz="2800" i="1" dirty="0">
                <a:solidFill>
                  <a:srgbClr val="002060"/>
                </a:solidFill>
                <a:latin typeface="Century Gothic" pitchFamily="34" charset="0"/>
              </a:rPr>
              <a:t>/</a:t>
            </a:r>
            <a:r>
              <a:rPr lang="lt-LT" sz="2800" i="1" dirty="0" err="1">
                <a:solidFill>
                  <a:srgbClr val="002060"/>
                </a:solidFill>
                <a:latin typeface="Century Gothic" pitchFamily="34" charset="0"/>
              </a:rPr>
              <a:t>Latvian</a:t>
            </a:r>
            <a:r>
              <a:rPr lang="lt-LT" sz="2800" i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lt-LT" sz="2800" i="1" dirty="0" err="1" smtClean="0">
                <a:solidFill>
                  <a:srgbClr val="002060"/>
                </a:solidFill>
                <a:latin typeface="Century Gothic" pitchFamily="34" charset="0"/>
              </a:rPr>
              <a:t>border</a:t>
            </a:r>
            <a:endParaRPr lang="lt-LT" sz="2800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292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2" grpId="0" animBg="1"/>
      <p:bldP spid="104" grpId="0" animBg="1"/>
      <p:bldP spid="7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AutoShape 10" descr="data:image/jpeg;base64,/9j/4AAQSkZJRgABAQAAAQABAAD/2wCEAAkGBxQPDxQODxQQFRUQDxYUFRgWFhgWFRoRFhEXFiAdFxUcHigiGholGxcXLTIhJSktOjAuGyAzODMtNzQtLisBCgoKDg0OGxAQGjckICQ3LywuLCwvLCwsLSwsLywuLC0sLCwsLCwsLCwsLCwsNC8sLCwsNCwsLCwsLCwsLCwsLP/AABEIAGAAgAMBEQACEQEDEQH/xAAcAAEAAgMBAQEAAAAAAAAAAAAAAQUDBAYHAgj/xAA3EAACAQMBBAgFAgUFAAAAAAABAgMABBEFBhIUIRMiMUFRUoGRBzJhcaFCciMzQ9HhJGKCkrH/xAAbAQEAAgMBAQAAAAAAAAAAAAAAAQMCBAUGB//EADIRAAIBAwIFAwEHBAMAAAAAAAABAgMEEQUhEhMVMVFBUlMyFCIjYXGBoUKRsfHB0fD/2gAMAwEAAhEDEQA/APcKACgJoBQCgFAKAUAoBQEUBNAKAUBFAKAUAoBQCgJoBQCgFARQCgFATQEUBNAKAUBFRsgKAU2AzTYCmwGabAZpsBTYCmwGabAU2ApsBTYCmwGabAU2BQ3t6xcgEgA4GK8Hqeq15V5RhLCR0aVGPCso0Z9VEf8AMmVP3OF/9NadO6vqn0NssdOku58QayshxHOjHwWRWPsDWVSvqFNZm2iFCkza4l/M3vWv1K697M+TDwRxL+Zvep6jde9jkw8DiX8ze9R1K697HJh4HEv5m96nqN0/62OTDwTxL+ZvenUrr3scmHgcS/mb3qOpXPvY5MPA4l/M3vTqN172OTDwRxL+ZvenUrr3scmHgcS/mb3qepXXvY5MPBPEv5m96jqV172OTDwOJfzN706lde9jkw8EcS/mb3p1K697HJh4J4l/M3vU9SusfWOTT8GJjkk+JzWpOTnLifqZxWFg/PW2B3tRuWPbxDD0HIfgCvpemxStYL8jl1c8TNz4d2wfVIOQ6jM/sh/vVOsT4bSZND6z2PaLXorCHppieZwqj5nbwH968LY2NS7nww/c6FSooLc4iDaHVtQHSWkKRRnsJxg/82+b7gYr0TsdNtPu1ZZZrcypPeKPmbanVNOIa+hWSMnG8MAeki5AP3FFpun3i/Alhjm1IbyWx3uhazFfQieA5B5EH5lbwYdxrzd5Z1LWfBP/AGbVOpGayiu1Xa+K2vY7GRJS0u5hwF3Mu2Bnnnt+lbVvpNSvbutGS29DCVZRlgtda1NLOB7mXe3Yxk45ntxyFaVrbzuKqpRLJz4Vkx6jrEdu8Mcm8DcFgvLkAib7FufIAVZQsalZScf6f5MZVFFblfFtajgvHb3rpjIdYTusPFc9oraekTi0pTSfgw56fZGK021hlRJBFchJZEjjZkwrvI26Apzz+v0FZT0WrFuPEsrd/sFWT3wbVztTDHM0LCQmO4hgYgDdEkwJXnns5c/uKqp6VVnBTTW6b/sS60U8C72pgieVG3yYGRG3V3syyDKxoBzZ8DOO4Up6TWqRjJY3/wAeQ60UYl2xt+iMhEwZZhD0RQ9N0xXeChO8kc6z6PX5nAmu2c+mBzolrpd9xCdJ0csfWI3ZV3W5d+M9laNzb8ifDxJ/oZxnxehuVrfoWHhvxJsDDqUp7pt2Ueowfypr6LolZVLSKXpscqvHEmY/h1ciPU4SexyyerKaz1mm52ksCi8TR017ANV11opecNmpG73EKBkerEZ+1cqhL7Bp8ZR+qRdL8So14It9fdNCghHEvcXkcqxNHlnDIy94O9yB5Y8KSslPUHVbXDHumOPFNJeps6rrvF2FsFEy7uowWs4fqliFAcMAeYOeYNYW1p9nu5vzFtYJlPigsmrswh0zXJLFSejn5KD4bpdCfqOsM1Zf4vNOVZrdEUswqcJj2pbp9oYIl59HJCD91PSH8VOnrlaXKb9f9Co81Udlt5byy28ccMTyg3UbSKm6D0SNvn5iBzKgetcPR6lOFWcpyS2eM+WX1k2sIqdobC5v5BKsDxbmnzqgkZeU0rKMZBIzuqK6FlcULSLi5p5lvjwVzi5vODY0O1lisrhEt71ZBbhUWaVZAz7jL/CAYhAD9u7wqu6rUqtxTk5xazvhP+diYJqLRjvNHmgt9NEcLSrZMHljUqH3uiwMbxAOCzVFO7o1K1filji7N9u4cJJR/Iw3mgXDafcSbn+puLxbpUBBKlWXdXe5AkKoqynqFCNzCKf3EuHI5cnFv1Zku9Bmtksnjja4MFxJPcBWUO87pjeBYgHBLfilO/pV5VFKXDlYXjBDpyWGvQxyaM4tn4m1mmlu7t7giF0DwtgBP4jMOsFxzHgayV3TdZcuooxisb53/gOLxuu50+zEdwtpGt6Q0wB3j2nGeQJ7zjvriahOi67dD6S+kpKOGWtaBacf8Sdmze24liGZbfJAHa0Z7V+/IEf5rvaFqCt6vBLs/wDJrXNLiWUeLQylSrocFSGUjuYHII9RXvJJSWPJzovfKOz2O2hVdVeeTCC7VlbnyEjYPb4bwPuK4+o2UpWqhHvEvpTxP9SNndfgiXSg744Rrgzcj1Q6jH37KwurWpJVuH+rGBGcVw5ITV4XXolcFpNoBcKPGEuMNmp+zz4+L0UMfuS5xwRf7RxtrLagOskOejA/WVQovoSTz8KypWMlZKg+77mM6n4nEW/wv0yS5uZNUn582Ck/qlY9Yj6KOXrjurn69cwoUY2tP/yLqEXKfEzo9rdont7qO3jmt4Abd5XeZSwyGwqjB7Tg1zNMsKdai6k4t74WCyrUalhFZqm29xHaQSLGqytF09wCCQkO8FHLuLE8vtW3R0ajKpNN5XZfqYyrSwvJsbWztcXyWJMEKqoeJ5Qx6Vm5Mi4IGOzKk8+VYafThQt5VlmT7NL0JqNymo/ybl9d3wvhZQy2oDQGUExE7iqQuG63PJz4YqqlTs5W/OnF98d+7EnPi4T40TamW4vJIwqtCYHe3wMNIY33Cc+DEHH0IpdaXSp0Iyzh53/IRrScjNsfrM96TLJLbgLkSW6owljfuDMxz+Kq1K1oW0FGMW/EvRmcJSkzq64RsChAqCRUp4BwG2vw+FyxubMqkhyXQ8lc+IP6W/B+leo0vXXS/Cr9vJp1bfO6PLNRsJLZ+juEaNvBhjP2PYfSvXUa9OtHig8mk4OPcudH2uktkEZitZVHZ0kSlgP3AZPrWrcWMarypOP6GcKjXZGLWdpZb0CIRW6Bj8kMShmPhnBY+lTQtKdusuWfzbDqSl6F/sr8OZZyJbzeij7dz+o/0/2D81zNQ16nRXDR3l/BbStm92et21usSLFGoVEACgdgArxNWrKpJyk8tm/FJbIrYtEXjZb1yrmSKONVKDqBCSSGJOSSR3DGO+t2V+/s0aMVjHd+TDlri4mU2q7CLdcRJLPL0tyT1l3gioPlUxBsSAc+0957K36OuOjwQjD7q/u/+it0M92bWr7MPeYjuLkmAMh6JYlDdUD+rvEjJB7B31XQ1WnQi3Th97zn/gOk5Pd7GbUdnmlluZ1n3GubZYFO5no1BJYjrDeJ9MfWqqOowhCEHDPC8v8AMylSyzVstjFtpkmtZpU6O3eIB8ygb2MFcsN0A56oGD9KvnrXOg4VYZ39NjFUMPKZt6Rs80Ny95PMZpnjEeejWNQgOflBOT9Se6ta71GNWkqNOGIrfyZQpcMuJl8K5TLyVGTjxNZwjxSwQ3gzcI/latzpd38bK+dT8jhH8rU6Xd/GxzqfkcI/lanS7v42OdDyY59NMi7ske8vgyhh7GrKdjfU3mMWiHUpvuVT7FWzHJs4v+lbi6qltkrzQN+y0NYP5MCJ+1AD79tUVbbUav1psyU6S7M2uEfytWt0u79jM+dDyOEfytTpd38bHOp+Rwj+VqdLu/jY51PyOEfytTpd38bHOh5HCP5Wp0u7+NjnQ8jhH8jU6Xd/GxzoeRwj+VqdLu/jY51PyOEfytUdLu/jY51PyOEfytU9Lu/jYdaHkz2dixcFgQAcnNdHTNHuHXUqkcJFNavHhwmXte8wc4UwBQCmAMUAxUAVIFAKAYoBigGKAYoBimAMVGAMUwCakCgFAKAUAoBQCgIoBQE0AoBQCgFAKAUAoBQCgIoBQCgJoCKACgFATQCgIoBQCgP/2Q=="/>
          <p:cNvSpPr>
            <a:spLocks noChangeAspect="1" noChangeArrowheads="1"/>
          </p:cNvSpPr>
          <p:nvPr/>
        </p:nvSpPr>
        <p:spPr bwMode="auto">
          <a:xfrm>
            <a:off x="323528" y="-53144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6" name="Antraštė 6"/>
          <p:cNvSpPr txBox="1">
            <a:spLocks/>
          </p:cNvSpPr>
          <p:nvPr/>
        </p:nvSpPr>
        <p:spPr>
          <a:xfrm>
            <a:off x="680461" y="28746"/>
            <a:ext cx="8352928" cy="85010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  <a:defRPr/>
            </a:pPr>
            <a:endParaRPr lang="lt-LT" sz="1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2732098" y="1011809"/>
            <a:ext cx="6088685" cy="4752528"/>
            <a:chOff x="2488604" y="614935"/>
            <a:chExt cx="7432010" cy="6219408"/>
          </a:xfrm>
        </p:grpSpPr>
        <p:pic>
          <p:nvPicPr>
            <p:cNvPr id="53" name="Picture 52" descr="C:\Users\s.kubilis\AppData\Local\Microsoft\Windows\Temporary Internet Files\Content.Word\1000px-Baltic_states_location_map.svg.png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4" t="57460" r="23814" b="2389"/>
            <a:stretch/>
          </p:blipFill>
          <p:spPr bwMode="auto">
            <a:xfrm>
              <a:off x="2488604" y="614935"/>
              <a:ext cx="7432010" cy="621940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4" name="Freeform 53"/>
            <p:cNvSpPr/>
            <p:nvPr/>
          </p:nvSpPr>
          <p:spPr>
            <a:xfrm flipV="1">
              <a:off x="5632157" y="4314220"/>
              <a:ext cx="1108075" cy="1486535"/>
            </a:xfrm>
            <a:custGeom>
              <a:avLst/>
              <a:gdLst>
                <a:gd name="connsiteX0" fmla="*/ 0 w 273132"/>
                <a:gd name="connsiteY0" fmla="*/ 0 h 85899"/>
                <a:gd name="connsiteX1" fmla="*/ 154379 w 273132"/>
                <a:gd name="connsiteY1" fmla="*/ 23750 h 85899"/>
                <a:gd name="connsiteX2" fmla="*/ 190005 w 273132"/>
                <a:gd name="connsiteY2" fmla="*/ 47501 h 85899"/>
                <a:gd name="connsiteX3" fmla="*/ 225631 w 273132"/>
                <a:gd name="connsiteY3" fmla="*/ 83127 h 85899"/>
                <a:gd name="connsiteX4" fmla="*/ 273132 w 273132"/>
                <a:gd name="connsiteY4" fmla="*/ 83127 h 85899"/>
                <a:gd name="connsiteX0" fmla="*/ 0 w 273132"/>
                <a:gd name="connsiteY0" fmla="*/ 0 h 83127"/>
                <a:gd name="connsiteX1" fmla="*/ 154379 w 273132"/>
                <a:gd name="connsiteY1" fmla="*/ 23750 h 83127"/>
                <a:gd name="connsiteX2" fmla="*/ 190005 w 273132"/>
                <a:gd name="connsiteY2" fmla="*/ 47501 h 83127"/>
                <a:gd name="connsiteX3" fmla="*/ 273132 w 273132"/>
                <a:gd name="connsiteY3" fmla="*/ 83127 h 83127"/>
                <a:gd name="connsiteX0" fmla="*/ 0 w 273132"/>
                <a:gd name="connsiteY0" fmla="*/ 0 h 83127"/>
                <a:gd name="connsiteX1" fmla="*/ 154379 w 273132"/>
                <a:gd name="connsiteY1" fmla="*/ 23750 h 83127"/>
                <a:gd name="connsiteX2" fmla="*/ 273132 w 273132"/>
                <a:gd name="connsiteY2" fmla="*/ 83127 h 83127"/>
                <a:gd name="connsiteX0" fmla="*/ 0 w 154379"/>
                <a:gd name="connsiteY0" fmla="*/ 0 h 23750"/>
                <a:gd name="connsiteX1" fmla="*/ 154379 w 154379"/>
                <a:gd name="connsiteY1" fmla="*/ 23750 h 23750"/>
                <a:gd name="connsiteX0" fmla="*/ 0 w 387273"/>
                <a:gd name="connsiteY0" fmla="*/ 0 h 786947"/>
                <a:gd name="connsiteX1" fmla="*/ 387273 w 387273"/>
                <a:gd name="connsiteY1" fmla="*/ 786947 h 786947"/>
                <a:gd name="connsiteX0" fmla="*/ 0 w 387273"/>
                <a:gd name="connsiteY0" fmla="*/ 0 h 786947"/>
                <a:gd name="connsiteX1" fmla="*/ 120508 w 387273"/>
                <a:gd name="connsiteY1" fmla="*/ 142456 h 786947"/>
                <a:gd name="connsiteX2" fmla="*/ 387273 w 387273"/>
                <a:gd name="connsiteY2" fmla="*/ 786947 h 786947"/>
                <a:gd name="connsiteX0" fmla="*/ 0 w 387273"/>
                <a:gd name="connsiteY0" fmla="*/ 0 h 786947"/>
                <a:gd name="connsiteX1" fmla="*/ 120508 w 387273"/>
                <a:gd name="connsiteY1" fmla="*/ 142456 h 786947"/>
                <a:gd name="connsiteX2" fmla="*/ 60254 w 387273"/>
                <a:gd name="connsiteY2" fmla="*/ 373972 h 786947"/>
                <a:gd name="connsiteX3" fmla="*/ 387273 w 387273"/>
                <a:gd name="connsiteY3" fmla="*/ 786947 h 786947"/>
                <a:gd name="connsiteX0" fmla="*/ 0 w 387273"/>
                <a:gd name="connsiteY0" fmla="*/ 0 h 786947"/>
                <a:gd name="connsiteX1" fmla="*/ 120508 w 387273"/>
                <a:gd name="connsiteY1" fmla="*/ 142456 h 786947"/>
                <a:gd name="connsiteX2" fmla="*/ 60254 w 387273"/>
                <a:gd name="connsiteY2" fmla="*/ 373972 h 786947"/>
                <a:gd name="connsiteX3" fmla="*/ 156660 w 387273"/>
                <a:gd name="connsiteY3" fmla="*/ 586717 h 786947"/>
                <a:gd name="connsiteX4" fmla="*/ 387273 w 387273"/>
                <a:gd name="connsiteY4" fmla="*/ 786947 h 786947"/>
                <a:gd name="connsiteX0" fmla="*/ 0 w 387273"/>
                <a:gd name="connsiteY0" fmla="*/ 0 h 786947"/>
                <a:gd name="connsiteX1" fmla="*/ 120508 w 387273"/>
                <a:gd name="connsiteY1" fmla="*/ 142456 h 786947"/>
                <a:gd name="connsiteX2" fmla="*/ 60254 w 387273"/>
                <a:gd name="connsiteY2" fmla="*/ 373972 h 786947"/>
                <a:gd name="connsiteX3" fmla="*/ 156660 w 387273"/>
                <a:gd name="connsiteY3" fmla="*/ 586717 h 786947"/>
                <a:gd name="connsiteX4" fmla="*/ 387273 w 387273"/>
                <a:gd name="connsiteY4" fmla="*/ 786947 h 786947"/>
                <a:gd name="connsiteX0" fmla="*/ 0 w 387273"/>
                <a:gd name="connsiteY0" fmla="*/ 0 h 786947"/>
                <a:gd name="connsiteX1" fmla="*/ 120508 w 387273"/>
                <a:gd name="connsiteY1" fmla="*/ 142456 h 786947"/>
                <a:gd name="connsiteX2" fmla="*/ 60254 w 387273"/>
                <a:gd name="connsiteY2" fmla="*/ 373972 h 786947"/>
                <a:gd name="connsiteX3" fmla="*/ 156660 w 387273"/>
                <a:gd name="connsiteY3" fmla="*/ 586717 h 786947"/>
                <a:gd name="connsiteX4" fmla="*/ 387273 w 387273"/>
                <a:gd name="connsiteY4" fmla="*/ 786947 h 786947"/>
                <a:gd name="connsiteX0" fmla="*/ 0 w 387273"/>
                <a:gd name="connsiteY0" fmla="*/ 0 h 786947"/>
                <a:gd name="connsiteX1" fmla="*/ 120508 w 387273"/>
                <a:gd name="connsiteY1" fmla="*/ 142456 h 786947"/>
                <a:gd name="connsiteX2" fmla="*/ 60254 w 387273"/>
                <a:gd name="connsiteY2" fmla="*/ 373972 h 786947"/>
                <a:gd name="connsiteX3" fmla="*/ 136575 w 387273"/>
                <a:gd name="connsiteY3" fmla="*/ 624260 h 786947"/>
                <a:gd name="connsiteX4" fmla="*/ 387273 w 387273"/>
                <a:gd name="connsiteY4" fmla="*/ 786947 h 786947"/>
                <a:gd name="connsiteX0" fmla="*/ 0 w 475790"/>
                <a:gd name="connsiteY0" fmla="*/ 0 h 824807"/>
                <a:gd name="connsiteX1" fmla="*/ 120508 w 475790"/>
                <a:gd name="connsiteY1" fmla="*/ 142456 h 824807"/>
                <a:gd name="connsiteX2" fmla="*/ 60254 w 475790"/>
                <a:gd name="connsiteY2" fmla="*/ 373972 h 824807"/>
                <a:gd name="connsiteX3" fmla="*/ 136575 w 475790"/>
                <a:gd name="connsiteY3" fmla="*/ 624260 h 824807"/>
                <a:gd name="connsiteX4" fmla="*/ 475790 w 475790"/>
                <a:gd name="connsiteY4" fmla="*/ 824807 h 824807"/>
                <a:gd name="connsiteX0" fmla="*/ 0 w 475790"/>
                <a:gd name="connsiteY0" fmla="*/ 0 h 837675"/>
                <a:gd name="connsiteX1" fmla="*/ 120508 w 475790"/>
                <a:gd name="connsiteY1" fmla="*/ 142456 h 837675"/>
                <a:gd name="connsiteX2" fmla="*/ 60254 w 475790"/>
                <a:gd name="connsiteY2" fmla="*/ 373972 h 837675"/>
                <a:gd name="connsiteX3" fmla="*/ 136575 w 475790"/>
                <a:gd name="connsiteY3" fmla="*/ 624260 h 837675"/>
                <a:gd name="connsiteX4" fmla="*/ 401710 w 475790"/>
                <a:gd name="connsiteY4" fmla="*/ 825124 h 837675"/>
                <a:gd name="connsiteX5" fmla="*/ 475790 w 475790"/>
                <a:gd name="connsiteY5" fmla="*/ 824807 h 837675"/>
                <a:gd name="connsiteX0" fmla="*/ 0 w 475790"/>
                <a:gd name="connsiteY0" fmla="*/ 0 h 837675"/>
                <a:gd name="connsiteX1" fmla="*/ 120508 w 475790"/>
                <a:gd name="connsiteY1" fmla="*/ 142456 h 837675"/>
                <a:gd name="connsiteX2" fmla="*/ 60254 w 475790"/>
                <a:gd name="connsiteY2" fmla="*/ 373972 h 837675"/>
                <a:gd name="connsiteX3" fmla="*/ 136575 w 475790"/>
                <a:gd name="connsiteY3" fmla="*/ 624260 h 837675"/>
                <a:gd name="connsiteX4" fmla="*/ 401710 w 475790"/>
                <a:gd name="connsiteY4" fmla="*/ 825124 h 837675"/>
                <a:gd name="connsiteX5" fmla="*/ 475790 w 475790"/>
                <a:gd name="connsiteY5" fmla="*/ 824807 h 837675"/>
                <a:gd name="connsiteX0" fmla="*/ 0 w 475790"/>
                <a:gd name="connsiteY0" fmla="*/ 0 h 848217"/>
                <a:gd name="connsiteX1" fmla="*/ 120508 w 475790"/>
                <a:gd name="connsiteY1" fmla="*/ 142456 h 848217"/>
                <a:gd name="connsiteX2" fmla="*/ 60254 w 475790"/>
                <a:gd name="connsiteY2" fmla="*/ 373972 h 848217"/>
                <a:gd name="connsiteX3" fmla="*/ 136575 w 475790"/>
                <a:gd name="connsiteY3" fmla="*/ 624260 h 848217"/>
                <a:gd name="connsiteX4" fmla="*/ 373518 w 475790"/>
                <a:gd name="connsiteY4" fmla="*/ 837675 h 848217"/>
                <a:gd name="connsiteX5" fmla="*/ 475790 w 475790"/>
                <a:gd name="connsiteY5" fmla="*/ 824807 h 848217"/>
                <a:gd name="connsiteX0" fmla="*/ 0 w 475790"/>
                <a:gd name="connsiteY0" fmla="*/ 0 h 848217"/>
                <a:gd name="connsiteX1" fmla="*/ 120508 w 475790"/>
                <a:gd name="connsiteY1" fmla="*/ 142456 h 848217"/>
                <a:gd name="connsiteX2" fmla="*/ 60254 w 475790"/>
                <a:gd name="connsiteY2" fmla="*/ 373972 h 848217"/>
                <a:gd name="connsiteX3" fmla="*/ 136575 w 475790"/>
                <a:gd name="connsiteY3" fmla="*/ 624260 h 848217"/>
                <a:gd name="connsiteX4" fmla="*/ 373518 w 475790"/>
                <a:gd name="connsiteY4" fmla="*/ 837675 h 848217"/>
                <a:gd name="connsiteX5" fmla="*/ 475790 w 475790"/>
                <a:gd name="connsiteY5" fmla="*/ 824807 h 848217"/>
                <a:gd name="connsiteX0" fmla="*/ 0 w 475790"/>
                <a:gd name="connsiteY0" fmla="*/ 0 h 839069"/>
                <a:gd name="connsiteX1" fmla="*/ 120508 w 475790"/>
                <a:gd name="connsiteY1" fmla="*/ 142456 h 839069"/>
                <a:gd name="connsiteX2" fmla="*/ 60254 w 475790"/>
                <a:gd name="connsiteY2" fmla="*/ 373972 h 839069"/>
                <a:gd name="connsiteX3" fmla="*/ 136575 w 475790"/>
                <a:gd name="connsiteY3" fmla="*/ 624260 h 839069"/>
                <a:gd name="connsiteX4" fmla="*/ 373518 w 475790"/>
                <a:gd name="connsiteY4" fmla="*/ 837675 h 839069"/>
                <a:gd name="connsiteX5" fmla="*/ 475790 w 475790"/>
                <a:gd name="connsiteY5" fmla="*/ 824807 h 839069"/>
                <a:gd name="connsiteX0" fmla="*/ 0 w 475790"/>
                <a:gd name="connsiteY0" fmla="*/ 0 h 839069"/>
                <a:gd name="connsiteX1" fmla="*/ 120508 w 475790"/>
                <a:gd name="connsiteY1" fmla="*/ 142456 h 839069"/>
                <a:gd name="connsiteX2" fmla="*/ 60254 w 475790"/>
                <a:gd name="connsiteY2" fmla="*/ 373972 h 839069"/>
                <a:gd name="connsiteX3" fmla="*/ 136575 w 475790"/>
                <a:gd name="connsiteY3" fmla="*/ 624260 h 839069"/>
                <a:gd name="connsiteX4" fmla="*/ 321369 w 475790"/>
                <a:gd name="connsiteY4" fmla="*/ 726449 h 839069"/>
                <a:gd name="connsiteX5" fmla="*/ 373518 w 475790"/>
                <a:gd name="connsiteY5" fmla="*/ 837675 h 839069"/>
                <a:gd name="connsiteX6" fmla="*/ 475790 w 475790"/>
                <a:gd name="connsiteY6" fmla="*/ 824807 h 839069"/>
                <a:gd name="connsiteX0" fmla="*/ 0 w 475790"/>
                <a:gd name="connsiteY0" fmla="*/ 0 h 839069"/>
                <a:gd name="connsiteX1" fmla="*/ 120508 w 475790"/>
                <a:gd name="connsiteY1" fmla="*/ 142456 h 839069"/>
                <a:gd name="connsiteX2" fmla="*/ 60254 w 475790"/>
                <a:gd name="connsiteY2" fmla="*/ 373972 h 839069"/>
                <a:gd name="connsiteX3" fmla="*/ 136575 w 475790"/>
                <a:gd name="connsiteY3" fmla="*/ 624260 h 839069"/>
                <a:gd name="connsiteX4" fmla="*/ 333420 w 475790"/>
                <a:gd name="connsiteY4" fmla="*/ 696587 h 839069"/>
                <a:gd name="connsiteX5" fmla="*/ 373518 w 475790"/>
                <a:gd name="connsiteY5" fmla="*/ 837675 h 839069"/>
                <a:gd name="connsiteX6" fmla="*/ 475790 w 475790"/>
                <a:gd name="connsiteY6" fmla="*/ 824807 h 839069"/>
                <a:gd name="connsiteX0" fmla="*/ 0 w 463761"/>
                <a:gd name="connsiteY0" fmla="*/ 0 h 839942"/>
                <a:gd name="connsiteX1" fmla="*/ 120508 w 463761"/>
                <a:gd name="connsiteY1" fmla="*/ 142456 h 839942"/>
                <a:gd name="connsiteX2" fmla="*/ 60254 w 463761"/>
                <a:gd name="connsiteY2" fmla="*/ 373972 h 839942"/>
                <a:gd name="connsiteX3" fmla="*/ 136575 w 463761"/>
                <a:gd name="connsiteY3" fmla="*/ 624260 h 839942"/>
                <a:gd name="connsiteX4" fmla="*/ 333420 w 463761"/>
                <a:gd name="connsiteY4" fmla="*/ 696587 h 839942"/>
                <a:gd name="connsiteX5" fmla="*/ 373518 w 463761"/>
                <a:gd name="connsiteY5" fmla="*/ 837675 h 839942"/>
                <a:gd name="connsiteX6" fmla="*/ 463761 w 463761"/>
                <a:gd name="connsiteY6" fmla="*/ 839069 h 839942"/>
                <a:gd name="connsiteX0" fmla="*/ 0 w 463761"/>
                <a:gd name="connsiteY0" fmla="*/ 0 h 839942"/>
                <a:gd name="connsiteX1" fmla="*/ 120508 w 463761"/>
                <a:gd name="connsiteY1" fmla="*/ 142456 h 839942"/>
                <a:gd name="connsiteX2" fmla="*/ 60254 w 463761"/>
                <a:gd name="connsiteY2" fmla="*/ 373972 h 839942"/>
                <a:gd name="connsiteX3" fmla="*/ 110798 w 463761"/>
                <a:gd name="connsiteY3" fmla="*/ 624260 h 839942"/>
                <a:gd name="connsiteX4" fmla="*/ 333420 w 463761"/>
                <a:gd name="connsiteY4" fmla="*/ 696587 h 839942"/>
                <a:gd name="connsiteX5" fmla="*/ 373518 w 463761"/>
                <a:gd name="connsiteY5" fmla="*/ 837675 h 839942"/>
                <a:gd name="connsiteX6" fmla="*/ 463761 w 463761"/>
                <a:gd name="connsiteY6" fmla="*/ 839069 h 839942"/>
                <a:gd name="connsiteX0" fmla="*/ 0 w 463761"/>
                <a:gd name="connsiteY0" fmla="*/ 0 h 839942"/>
                <a:gd name="connsiteX1" fmla="*/ 120508 w 463761"/>
                <a:gd name="connsiteY1" fmla="*/ 142456 h 839942"/>
                <a:gd name="connsiteX2" fmla="*/ 60254 w 463761"/>
                <a:gd name="connsiteY2" fmla="*/ 373972 h 839942"/>
                <a:gd name="connsiteX3" fmla="*/ 110798 w 463761"/>
                <a:gd name="connsiteY3" fmla="*/ 624260 h 839942"/>
                <a:gd name="connsiteX4" fmla="*/ 333420 w 463761"/>
                <a:gd name="connsiteY4" fmla="*/ 696587 h 839942"/>
                <a:gd name="connsiteX5" fmla="*/ 373518 w 463761"/>
                <a:gd name="connsiteY5" fmla="*/ 837675 h 839942"/>
                <a:gd name="connsiteX6" fmla="*/ 463761 w 463761"/>
                <a:gd name="connsiteY6" fmla="*/ 839069 h 839942"/>
                <a:gd name="connsiteX0" fmla="*/ 0 w 463761"/>
                <a:gd name="connsiteY0" fmla="*/ 0 h 839942"/>
                <a:gd name="connsiteX1" fmla="*/ 120508 w 463761"/>
                <a:gd name="connsiteY1" fmla="*/ 142456 h 839942"/>
                <a:gd name="connsiteX2" fmla="*/ 60254 w 463761"/>
                <a:gd name="connsiteY2" fmla="*/ 373972 h 839942"/>
                <a:gd name="connsiteX3" fmla="*/ 110798 w 463761"/>
                <a:gd name="connsiteY3" fmla="*/ 624260 h 839942"/>
                <a:gd name="connsiteX4" fmla="*/ 333420 w 463761"/>
                <a:gd name="connsiteY4" fmla="*/ 696587 h 839942"/>
                <a:gd name="connsiteX5" fmla="*/ 373518 w 463761"/>
                <a:gd name="connsiteY5" fmla="*/ 837675 h 839942"/>
                <a:gd name="connsiteX6" fmla="*/ 463761 w 463761"/>
                <a:gd name="connsiteY6" fmla="*/ 839069 h 839942"/>
                <a:gd name="connsiteX0" fmla="*/ 0 w 463761"/>
                <a:gd name="connsiteY0" fmla="*/ 0 h 839942"/>
                <a:gd name="connsiteX1" fmla="*/ 120508 w 463761"/>
                <a:gd name="connsiteY1" fmla="*/ 142456 h 839942"/>
                <a:gd name="connsiteX2" fmla="*/ 60254 w 463761"/>
                <a:gd name="connsiteY2" fmla="*/ 373972 h 839942"/>
                <a:gd name="connsiteX3" fmla="*/ 110798 w 463761"/>
                <a:gd name="connsiteY3" fmla="*/ 624260 h 839942"/>
                <a:gd name="connsiteX4" fmla="*/ 333420 w 463761"/>
                <a:gd name="connsiteY4" fmla="*/ 696587 h 839942"/>
                <a:gd name="connsiteX5" fmla="*/ 373518 w 463761"/>
                <a:gd name="connsiteY5" fmla="*/ 837675 h 839942"/>
                <a:gd name="connsiteX6" fmla="*/ 463761 w 463761"/>
                <a:gd name="connsiteY6" fmla="*/ 839069 h 839942"/>
                <a:gd name="connsiteX0" fmla="*/ 0 w 463761"/>
                <a:gd name="connsiteY0" fmla="*/ 0 h 839942"/>
                <a:gd name="connsiteX1" fmla="*/ 120508 w 463761"/>
                <a:gd name="connsiteY1" fmla="*/ 142456 h 839942"/>
                <a:gd name="connsiteX2" fmla="*/ 60254 w 463761"/>
                <a:gd name="connsiteY2" fmla="*/ 373972 h 839942"/>
                <a:gd name="connsiteX3" fmla="*/ 110798 w 463761"/>
                <a:gd name="connsiteY3" fmla="*/ 624260 h 839942"/>
                <a:gd name="connsiteX4" fmla="*/ 333420 w 463761"/>
                <a:gd name="connsiteY4" fmla="*/ 696587 h 839942"/>
                <a:gd name="connsiteX5" fmla="*/ 373518 w 463761"/>
                <a:gd name="connsiteY5" fmla="*/ 837675 h 839942"/>
                <a:gd name="connsiteX6" fmla="*/ 463761 w 463761"/>
                <a:gd name="connsiteY6" fmla="*/ 839069 h 839942"/>
                <a:gd name="connsiteX0" fmla="*/ 0 w 463761"/>
                <a:gd name="connsiteY0" fmla="*/ 0 h 839942"/>
                <a:gd name="connsiteX1" fmla="*/ 120508 w 463761"/>
                <a:gd name="connsiteY1" fmla="*/ 142456 h 839942"/>
                <a:gd name="connsiteX2" fmla="*/ 60254 w 463761"/>
                <a:gd name="connsiteY2" fmla="*/ 373972 h 839942"/>
                <a:gd name="connsiteX3" fmla="*/ 110798 w 463761"/>
                <a:gd name="connsiteY3" fmla="*/ 624260 h 839942"/>
                <a:gd name="connsiteX4" fmla="*/ 333420 w 463761"/>
                <a:gd name="connsiteY4" fmla="*/ 696587 h 839942"/>
                <a:gd name="connsiteX5" fmla="*/ 373518 w 463761"/>
                <a:gd name="connsiteY5" fmla="*/ 837675 h 839942"/>
                <a:gd name="connsiteX6" fmla="*/ 463761 w 463761"/>
                <a:gd name="connsiteY6" fmla="*/ 839069 h 839942"/>
                <a:gd name="connsiteX0" fmla="*/ 0 w 463761"/>
                <a:gd name="connsiteY0" fmla="*/ 0 h 839942"/>
                <a:gd name="connsiteX1" fmla="*/ 120508 w 463761"/>
                <a:gd name="connsiteY1" fmla="*/ 142456 h 839942"/>
                <a:gd name="connsiteX2" fmla="*/ 60254 w 463761"/>
                <a:gd name="connsiteY2" fmla="*/ 373972 h 839942"/>
                <a:gd name="connsiteX3" fmla="*/ 110798 w 463761"/>
                <a:gd name="connsiteY3" fmla="*/ 624260 h 839942"/>
                <a:gd name="connsiteX4" fmla="*/ 333420 w 463761"/>
                <a:gd name="connsiteY4" fmla="*/ 696587 h 839942"/>
                <a:gd name="connsiteX5" fmla="*/ 373518 w 463761"/>
                <a:gd name="connsiteY5" fmla="*/ 837675 h 839942"/>
                <a:gd name="connsiteX6" fmla="*/ 463761 w 463761"/>
                <a:gd name="connsiteY6" fmla="*/ 839069 h 839942"/>
                <a:gd name="connsiteX0" fmla="*/ 0 w 463761"/>
                <a:gd name="connsiteY0" fmla="*/ 0 h 839942"/>
                <a:gd name="connsiteX1" fmla="*/ 120508 w 463761"/>
                <a:gd name="connsiteY1" fmla="*/ 142456 h 839942"/>
                <a:gd name="connsiteX2" fmla="*/ 60254 w 463761"/>
                <a:gd name="connsiteY2" fmla="*/ 373972 h 839942"/>
                <a:gd name="connsiteX3" fmla="*/ 110798 w 463761"/>
                <a:gd name="connsiteY3" fmla="*/ 624260 h 839942"/>
                <a:gd name="connsiteX4" fmla="*/ 333420 w 463761"/>
                <a:gd name="connsiteY4" fmla="*/ 696587 h 839942"/>
                <a:gd name="connsiteX5" fmla="*/ 373518 w 463761"/>
                <a:gd name="connsiteY5" fmla="*/ 837675 h 839942"/>
                <a:gd name="connsiteX6" fmla="*/ 463761 w 463761"/>
                <a:gd name="connsiteY6" fmla="*/ 839069 h 839942"/>
                <a:gd name="connsiteX0" fmla="*/ 0 w 463761"/>
                <a:gd name="connsiteY0" fmla="*/ 0 h 839942"/>
                <a:gd name="connsiteX1" fmla="*/ 94731 w 463761"/>
                <a:gd name="connsiteY1" fmla="*/ 142456 h 839942"/>
                <a:gd name="connsiteX2" fmla="*/ 60254 w 463761"/>
                <a:gd name="connsiteY2" fmla="*/ 373972 h 839942"/>
                <a:gd name="connsiteX3" fmla="*/ 110798 w 463761"/>
                <a:gd name="connsiteY3" fmla="*/ 624260 h 839942"/>
                <a:gd name="connsiteX4" fmla="*/ 333420 w 463761"/>
                <a:gd name="connsiteY4" fmla="*/ 696587 h 839942"/>
                <a:gd name="connsiteX5" fmla="*/ 373518 w 463761"/>
                <a:gd name="connsiteY5" fmla="*/ 837675 h 839942"/>
                <a:gd name="connsiteX6" fmla="*/ 463761 w 463761"/>
                <a:gd name="connsiteY6" fmla="*/ 839069 h 83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761" h="839942">
                  <a:moveTo>
                    <a:pt x="0" y="0"/>
                  </a:moveTo>
                  <a:cubicBezTo>
                    <a:pt x="12176" y="131435"/>
                    <a:pt x="81927" y="53457"/>
                    <a:pt x="94731" y="142456"/>
                  </a:cubicBezTo>
                  <a:cubicBezTo>
                    <a:pt x="124188" y="187056"/>
                    <a:pt x="6127" y="226400"/>
                    <a:pt x="60254" y="373972"/>
                  </a:cubicBezTo>
                  <a:cubicBezTo>
                    <a:pt x="67618" y="437587"/>
                    <a:pt x="75627" y="525314"/>
                    <a:pt x="110798" y="624260"/>
                  </a:cubicBezTo>
                  <a:cubicBezTo>
                    <a:pt x="176327" y="648064"/>
                    <a:pt x="293930" y="661018"/>
                    <a:pt x="333420" y="696587"/>
                  </a:cubicBezTo>
                  <a:cubicBezTo>
                    <a:pt x="372910" y="732156"/>
                    <a:pt x="350459" y="826496"/>
                    <a:pt x="373518" y="837675"/>
                  </a:cubicBezTo>
                  <a:cubicBezTo>
                    <a:pt x="446123" y="846069"/>
                    <a:pt x="449406" y="827597"/>
                    <a:pt x="463761" y="839069"/>
                  </a:cubicBezTo>
                </a:path>
              </a:pathLst>
            </a:custGeom>
            <a:noFill/>
            <a:ln w="76200" cap="flat" cmpd="sng" algn="ctr">
              <a:solidFill>
                <a:srgbClr val="008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6919596" y="1255802"/>
              <a:ext cx="45719" cy="2109920"/>
            </a:xfrm>
            <a:custGeom>
              <a:avLst/>
              <a:gdLst>
                <a:gd name="connsiteX0" fmla="*/ 0 w 273132"/>
                <a:gd name="connsiteY0" fmla="*/ 0 h 85899"/>
                <a:gd name="connsiteX1" fmla="*/ 154379 w 273132"/>
                <a:gd name="connsiteY1" fmla="*/ 23750 h 85899"/>
                <a:gd name="connsiteX2" fmla="*/ 190005 w 273132"/>
                <a:gd name="connsiteY2" fmla="*/ 47501 h 85899"/>
                <a:gd name="connsiteX3" fmla="*/ 225631 w 273132"/>
                <a:gd name="connsiteY3" fmla="*/ 83127 h 85899"/>
                <a:gd name="connsiteX4" fmla="*/ 273132 w 273132"/>
                <a:gd name="connsiteY4" fmla="*/ 83127 h 85899"/>
                <a:gd name="connsiteX0" fmla="*/ 0 w 577800"/>
                <a:gd name="connsiteY0" fmla="*/ 2320558 h 2572522"/>
                <a:gd name="connsiteX1" fmla="*/ 154379 w 577800"/>
                <a:gd name="connsiteY1" fmla="*/ 2344308 h 2572522"/>
                <a:gd name="connsiteX2" fmla="*/ 190005 w 577800"/>
                <a:gd name="connsiteY2" fmla="*/ 2368059 h 2572522"/>
                <a:gd name="connsiteX3" fmla="*/ 225631 w 577800"/>
                <a:gd name="connsiteY3" fmla="*/ 2403685 h 2572522"/>
                <a:gd name="connsiteX4" fmla="*/ 577800 w 577800"/>
                <a:gd name="connsiteY4" fmla="*/ 0 h 2572522"/>
                <a:gd name="connsiteX0" fmla="*/ 0 w 462279"/>
                <a:gd name="connsiteY0" fmla="*/ 3308213 h 3633259"/>
                <a:gd name="connsiteX1" fmla="*/ 154379 w 462279"/>
                <a:gd name="connsiteY1" fmla="*/ 3331963 h 3633259"/>
                <a:gd name="connsiteX2" fmla="*/ 190005 w 462279"/>
                <a:gd name="connsiteY2" fmla="*/ 3355714 h 3633259"/>
                <a:gd name="connsiteX3" fmla="*/ 225631 w 462279"/>
                <a:gd name="connsiteY3" fmla="*/ 3391340 h 3633259"/>
                <a:gd name="connsiteX4" fmla="*/ 462279 w 462279"/>
                <a:gd name="connsiteY4" fmla="*/ 0 h 3633259"/>
                <a:gd name="connsiteX0" fmla="*/ 0 w 307900"/>
                <a:gd name="connsiteY0" fmla="*/ 3331963 h 3633259"/>
                <a:gd name="connsiteX1" fmla="*/ 35626 w 307900"/>
                <a:gd name="connsiteY1" fmla="*/ 3355714 h 3633259"/>
                <a:gd name="connsiteX2" fmla="*/ 71252 w 307900"/>
                <a:gd name="connsiteY2" fmla="*/ 3391340 h 3633259"/>
                <a:gd name="connsiteX3" fmla="*/ 307900 w 307900"/>
                <a:gd name="connsiteY3" fmla="*/ 0 h 3633259"/>
                <a:gd name="connsiteX0" fmla="*/ 0 w 272274"/>
                <a:gd name="connsiteY0" fmla="*/ 3355714 h 3633259"/>
                <a:gd name="connsiteX1" fmla="*/ 35626 w 272274"/>
                <a:gd name="connsiteY1" fmla="*/ 3391340 h 3633259"/>
                <a:gd name="connsiteX2" fmla="*/ 272274 w 272274"/>
                <a:gd name="connsiteY2" fmla="*/ 0 h 3633259"/>
                <a:gd name="connsiteX0" fmla="*/ 0 w 236648"/>
                <a:gd name="connsiteY0" fmla="*/ 3391340 h 3391340"/>
                <a:gd name="connsiteX1" fmla="*/ 236648 w 236648"/>
                <a:gd name="connsiteY1" fmla="*/ 0 h 3391340"/>
                <a:gd name="connsiteX0" fmla="*/ 0 w 81142"/>
                <a:gd name="connsiteY0" fmla="*/ 3629368 h 3629368"/>
                <a:gd name="connsiteX1" fmla="*/ 81142 w 81142"/>
                <a:gd name="connsiteY1" fmla="*/ 0 h 3629368"/>
                <a:gd name="connsiteX0" fmla="*/ 0 w 119799"/>
                <a:gd name="connsiteY0" fmla="*/ 3629368 h 3629368"/>
                <a:gd name="connsiteX1" fmla="*/ 119799 w 119799"/>
                <a:gd name="connsiteY1" fmla="*/ 357043 h 3629368"/>
                <a:gd name="connsiteX2" fmla="*/ 81142 w 119799"/>
                <a:gd name="connsiteY2" fmla="*/ 0 h 3629368"/>
                <a:gd name="connsiteX0" fmla="*/ 0 w 119799"/>
                <a:gd name="connsiteY0" fmla="*/ 3629368 h 3629368"/>
                <a:gd name="connsiteX1" fmla="*/ 119799 w 119799"/>
                <a:gd name="connsiteY1" fmla="*/ 357043 h 3629368"/>
                <a:gd name="connsiteX2" fmla="*/ 81142 w 119799"/>
                <a:gd name="connsiteY2" fmla="*/ 0 h 3629368"/>
                <a:gd name="connsiteX0" fmla="*/ 0 w 119799"/>
                <a:gd name="connsiteY0" fmla="*/ 3629368 h 3629368"/>
                <a:gd name="connsiteX1" fmla="*/ 119799 w 119799"/>
                <a:gd name="connsiteY1" fmla="*/ 357043 h 3629368"/>
                <a:gd name="connsiteX2" fmla="*/ 81142 w 119799"/>
                <a:gd name="connsiteY2" fmla="*/ 0 h 3629368"/>
                <a:gd name="connsiteX0" fmla="*/ 0 w 119799"/>
                <a:gd name="connsiteY0" fmla="*/ 3629416 h 3629416"/>
                <a:gd name="connsiteX1" fmla="*/ 119799 w 119799"/>
                <a:gd name="connsiteY1" fmla="*/ 357091 h 3629416"/>
                <a:gd name="connsiteX2" fmla="*/ 81142 w 119799"/>
                <a:gd name="connsiteY2" fmla="*/ 48 h 3629416"/>
                <a:gd name="connsiteX0" fmla="*/ 0 w 119796"/>
                <a:gd name="connsiteY0" fmla="*/ 3652257 h 3652257"/>
                <a:gd name="connsiteX1" fmla="*/ 119796 w 119796"/>
                <a:gd name="connsiteY1" fmla="*/ 260427 h 3652257"/>
                <a:gd name="connsiteX2" fmla="*/ 81142 w 119796"/>
                <a:gd name="connsiteY2" fmla="*/ 22889 h 3652257"/>
                <a:gd name="connsiteX0" fmla="*/ 0 w 119796"/>
                <a:gd name="connsiteY0" fmla="*/ 3652257 h 3652257"/>
                <a:gd name="connsiteX1" fmla="*/ 119796 w 119796"/>
                <a:gd name="connsiteY1" fmla="*/ 260427 h 3652257"/>
                <a:gd name="connsiteX2" fmla="*/ 81142 w 119796"/>
                <a:gd name="connsiteY2" fmla="*/ 22889 h 3652257"/>
                <a:gd name="connsiteX0" fmla="*/ 0 w 119796"/>
                <a:gd name="connsiteY0" fmla="*/ 3652257 h 3652257"/>
                <a:gd name="connsiteX1" fmla="*/ 39873 w 119796"/>
                <a:gd name="connsiteY1" fmla="*/ 1380558 h 3652257"/>
                <a:gd name="connsiteX2" fmla="*/ 119796 w 119796"/>
                <a:gd name="connsiteY2" fmla="*/ 260427 h 3652257"/>
                <a:gd name="connsiteX3" fmla="*/ 81142 w 119796"/>
                <a:gd name="connsiteY3" fmla="*/ 22889 h 3652257"/>
                <a:gd name="connsiteX0" fmla="*/ 0 w 119999"/>
                <a:gd name="connsiteY0" fmla="*/ 3652257 h 3652257"/>
                <a:gd name="connsiteX1" fmla="*/ 39873 w 119999"/>
                <a:gd name="connsiteY1" fmla="*/ 1380558 h 3652257"/>
                <a:gd name="connsiteX2" fmla="*/ 79824 w 119999"/>
                <a:gd name="connsiteY2" fmla="*/ 464153 h 3652257"/>
                <a:gd name="connsiteX3" fmla="*/ 119796 w 119999"/>
                <a:gd name="connsiteY3" fmla="*/ 260427 h 3652257"/>
                <a:gd name="connsiteX4" fmla="*/ 81142 w 119999"/>
                <a:gd name="connsiteY4" fmla="*/ 22889 h 3652257"/>
                <a:gd name="connsiteX0" fmla="*/ 0 w 136739"/>
                <a:gd name="connsiteY0" fmla="*/ 3651884 h 3651884"/>
                <a:gd name="connsiteX1" fmla="*/ 39873 w 136739"/>
                <a:gd name="connsiteY1" fmla="*/ 1380185 h 3651884"/>
                <a:gd name="connsiteX2" fmla="*/ 79824 w 136739"/>
                <a:gd name="connsiteY2" fmla="*/ 463780 h 3651884"/>
                <a:gd name="connsiteX3" fmla="*/ 136606 w 136739"/>
                <a:gd name="connsiteY3" fmla="*/ 261052 h 3651884"/>
                <a:gd name="connsiteX4" fmla="*/ 81142 w 136739"/>
                <a:gd name="connsiteY4" fmla="*/ 22516 h 3651884"/>
                <a:gd name="connsiteX0" fmla="*/ 0 w 136739"/>
                <a:gd name="connsiteY0" fmla="*/ 3651884 h 3651884"/>
                <a:gd name="connsiteX1" fmla="*/ 39865 w 136739"/>
                <a:gd name="connsiteY1" fmla="*/ 2106326 h 3651884"/>
                <a:gd name="connsiteX2" fmla="*/ 39873 w 136739"/>
                <a:gd name="connsiteY2" fmla="*/ 1380185 h 3651884"/>
                <a:gd name="connsiteX3" fmla="*/ 79824 w 136739"/>
                <a:gd name="connsiteY3" fmla="*/ 463780 h 3651884"/>
                <a:gd name="connsiteX4" fmla="*/ 136606 w 136739"/>
                <a:gd name="connsiteY4" fmla="*/ 261052 h 3651884"/>
                <a:gd name="connsiteX5" fmla="*/ 81142 w 136739"/>
                <a:gd name="connsiteY5" fmla="*/ 22516 h 3651884"/>
                <a:gd name="connsiteX0" fmla="*/ 0 w 136739"/>
                <a:gd name="connsiteY0" fmla="*/ 3651884 h 3651884"/>
                <a:gd name="connsiteX1" fmla="*/ 39865 w 136739"/>
                <a:gd name="connsiteY1" fmla="*/ 2106326 h 3651884"/>
                <a:gd name="connsiteX2" fmla="*/ 39865 w 136739"/>
                <a:gd name="connsiteY2" fmla="*/ 1606521 h 3651884"/>
                <a:gd name="connsiteX3" fmla="*/ 39873 w 136739"/>
                <a:gd name="connsiteY3" fmla="*/ 1380185 h 3651884"/>
                <a:gd name="connsiteX4" fmla="*/ 79824 w 136739"/>
                <a:gd name="connsiteY4" fmla="*/ 463780 h 3651884"/>
                <a:gd name="connsiteX5" fmla="*/ 136606 w 136739"/>
                <a:gd name="connsiteY5" fmla="*/ 261052 h 3651884"/>
                <a:gd name="connsiteX6" fmla="*/ 81142 w 136739"/>
                <a:gd name="connsiteY6" fmla="*/ 22516 h 3651884"/>
                <a:gd name="connsiteX0" fmla="*/ 0 w 136739"/>
                <a:gd name="connsiteY0" fmla="*/ 3651884 h 3651884"/>
                <a:gd name="connsiteX1" fmla="*/ 39865 w 136739"/>
                <a:gd name="connsiteY1" fmla="*/ 2106326 h 3651884"/>
                <a:gd name="connsiteX2" fmla="*/ 39865 w 136739"/>
                <a:gd name="connsiteY2" fmla="*/ 1606521 h 3651884"/>
                <a:gd name="connsiteX3" fmla="*/ 39865 w 136739"/>
                <a:gd name="connsiteY3" fmla="*/ 1380186 h 3651884"/>
                <a:gd name="connsiteX4" fmla="*/ 79824 w 136739"/>
                <a:gd name="connsiteY4" fmla="*/ 463780 h 3651884"/>
                <a:gd name="connsiteX5" fmla="*/ 136606 w 136739"/>
                <a:gd name="connsiteY5" fmla="*/ 261052 h 3651884"/>
                <a:gd name="connsiteX6" fmla="*/ 81142 w 136739"/>
                <a:gd name="connsiteY6" fmla="*/ 22516 h 3651884"/>
                <a:gd name="connsiteX0" fmla="*/ 0 w 136739"/>
                <a:gd name="connsiteY0" fmla="*/ 3651884 h 3651884"/>
                <a:gd name="connsiteX1" fmla="*/ 39865 w 136739"/>
                <a:gd name="connsiteY1" fmla="*/ 3058339 h 3651884"/>
                <a:gd name="connsiteX2" fmla="*/ 39865 w 136739"/>
                <a:gd name="connsiteY2" fmla="*/ 2106326 h 3651884"/>
                <a:gd name="connsiteX3" fmla="*/ 39865 w 136739"/>
                <a:gd name="connsiteY3" fmla="*/ 1606521 h 3651884"/>
                <a:gd name="connsiteX4" fmla="*/ 39865 w 136739"/>
                <a:gd name="connsiteY4" fmla="*/ 1380186 h 3651884"/>
                <a:gd name="connsiteX5" fmla="*/ 79824 w 136739"/>
                <a:gd name="connsiteY5" fmla="*/ 463780 h 3651884"/>
                <a:gd name="connsiteX6" fmla="*/ 136606 w 136739"/>
                <a:gd name="connsiteY6" fmla="*/ 261052 h 3651884"/>
                <a:gd name="connsiteX7" fmla="*/ 81142 w 136739"/>
                <a:gd name="connsiteY7" fmla="*/ 22516 h 3651884"/>
                <a:gd name="connsiteX0" fmla="*/ 0 w 136739"/>
                <a:gd name="connsiteY0" fmla="*/ 3651884 h 3651884"/>
                <a:gd name="connsiteX1" fmla="*/ 39865 w 136739"/>
                <a:gd name="connsiteY1" fmla="*/ 3058339 h 3651884"/>
                <a:gd name="connsiteX2" fmla="*/ 39865 w 136739"/>
                <a:gd name="connsiteY2" fmla="*/ 2106326 h 3651884"/>
                <a:gd name="connsiteX3" fmla="*/ 39865 w 136739"/>
                <a:gd name="connsiteY3" fmla="*/ 1606521 h 3651884"/>
                <a:gd name="connsiteX4" fmla="*/ 39865 w 136739"/>
                <a:gd name="connsiteY4" fmla="*/ 1380186 h 3651884"/>
                <a:gd name="connsiteX5" fmla="*/ 79824 w 136739"/>
                <a:gd name="connsiteY5" fmla="*/ 463780 h 3651884"/>
                <a:gd name="connsiteX6" fmla="*/ 136606 w 136739"/>
                <a:gd name="connsiteY6" fmla="*/ 261052 h 3651884"/>
                <a:gd name="connsiteX7" fmla="*/ 81142 w 136739"/>
                <a:gd name="connsiteY7" fmla="*/ 22516 h 3651884"/>
                <a:gd name="connsiteX0" fmla="*/ 0 w 136739"/>
                <a:gd name="connsiteY0" fmla="*/ 3651884 h 3651884"/>
                <a:gd name="connsiteX1" fmla="*/ 39865 w 136739"/>
                <a:gd name="connsiteY1" fmla="*/ 3058339 h 3651884"/>
                <a:gd name="connsiteX2" fmla="*/ 39865 w 136739"/>
                <a:gd name="connsiteY2" fmla="*/ 2094426 h 3651884"/>
                <a:gd name="connsiteX3" fmla="*/ 39865 w 136739"/>
                <a:gd name="connsiteY3" fmla="*/ 1606521 h 3651884"/>
                <a:gd name="connsiteX4" fmla="*/ 39865 w 136739"/>
                <a:gd name="connsiteY4" fmla="*/ 1380186 h 3651884"/>
                <a:gd name="connsiteX5" fmla="*/ 79824 w 136739"/>
                <a:gd name="connsiteY5" fmla="*/ 463780 h 3651884"/>
                <a:gd name="connsiteX6" fmla="*/ 136606 w 136739"/>
                <a:gd name="connsiteY6" fmla="*/ 261052 h 3651884"/>
                <a:gd name="connsiteX7" fmla="*/ 81142 w 136739"/>
                <a:gd name="connsiteY7" fmla="*/ 22516 h 3651884"/>
                <a:gd name="connsiteX0" fmla="*/ 0 w 136739"/>
                <a:gd name="connsiteY0" fmla="*/ 3651884 h 3651884"/>
                <a:gd name="connsiteX1" fmla="*/ 39865 w 136739"/>
                <a:gd name="connsiteY1" fmla="*/ 3058339 h 3651884"/>
                <a:gd name="connsiteX2" fmla="*/ 39865 w 136739"/>
                <a:gd name="connsiteY2" fmla="*/ 2094426 h 3651884"/>
                <a:gd name="connsiteX3" fmla="*/ 39865 w 136739"/>
                <a:gd name="connsiteY3" fmla="*/ 1606521 h 3651884"/>
                <a:gd name="connsiteX4" fmla="*/ 39865 w 136739"/>
                <a:gd name="connsiteY4" fmla="*/ 1380186 h 3651884"/>
                <a:gd name="connsiteX5" fmla="*/ 79824 w 136739"/>
                <a:gd name="connsiteY5" fmla="*/ 463780 h 3651884"/>
                <a:gd name="connsiteX6" fmla="*/ 136606 w 136739"/>
                <a:gd name="connsiteY6" fmla="*/ 261052 h 3651884"/>
                <a:gd name="connsiteX7" fmla="*/ 81142 w 136739"/>
                <a:gd name="connsiteY7" fmla="*/ 22516 h 3651884"/>
                <a:gd name="connsiteX0" fmla="*/ 0 w 136739"/>
                <a:gd name="connsiteY0" fmla="*/ 3651884 h 3651884"/>
                <a:gd name="connsiteX1" fmla="*/ 39865 w 136739"/>
                <a:gd name="connsiteY1" fmla="*/ 3058339 h 3651884"/>
                <a:gd name="connsiteX2" fmla="*/ 39865 w 136739"/>
                <a:gd name="connsiteY2" fmla="*/ 2094426 h 3651884"/>
                <a:gd name="connsiteX3" fmla="*/ 39865 w 136739"/>
                <a:gd name="connsiteY3" fmla="*/ 1642221 h 3651884"/>
                <a:gd name="connsiteX4" fmla="*/ 39865 w 136739"/>
                <a:gd name="connsiteY4" fmla="*/ 1380186 h 3651884"/>
                <a:gd name="connsiteX5" fmla="*/ 79824 w 136739"/>
                <a:gd name="connsiteY5" fmla="*/ 463780 h 3651884"/>
                <a:gd name="connsiteX6" fmla="*/ 136606 w 136739"/>
                <a:gd name="connsiteY6" fmla="*/ 261052 h 3651884"/>
                <a:gd name="connsiteX7" fmla="*/ 81142 w 136739"/>
                <a:gd name="connsiteY7" fmla="*/ 22516 h 3651884"/>
                <a:gd name="connsiteX0" fmla="*/ 0 w 136739"/>
                <a:gd name="connsiteY0" fmla="*/ 3651884 h 3651884"/>
                <a:gd name="connsiteX1" fmla="*/ 39865 w 136739"/>
                <a:gd name="connsiteY1" fmla="*/ 3058339 h 3651884"/>
                <a:gd name="connsiteX2" fmla="*/ 39865 w 136739"/>
                <a:gd name="connsiteY2" fmla="*/ 2094426 h 3651884"/>
                <a:gd name="connsiteX3" fmla="*/ 18911 w 136739"/>
                <a:gd name="connsiteY3" fmla="*/ 1642221 h 3651884"/>
                <a:gd name="connsiteX4" fmla="*/ 39865 w 136739"/>
                <a:gd name="connsiteY4" fmla="*/ 1380186 h 3651884"/>
                <a:gd name="connsiteX5" fmla="*/ 79824 w 136739"/>
                <a:gd name="connsiteY5" fmla="*/ 463780 h 3651884"/>
                <a:gd name="connsiteX6" fmla="*/ 136606 w 136739"/>
                <a:gd name="connsiteY6" fmla="*/ 261052 h 3651884"/>
                <a:gd name="connsiteX7" fmla="*/ 81142 w 136739"/>
                <a:gd name="connsiteY7" fmla="*/ 22516 h 3651884"/>
                <a:gd name="connsiteX0" fmla="*/ 0 w 136739"/>
                <a:gd name="connsiteY0" fmla="*/ 3651884 h 3651884"/>
                <a:gd name="connsiteX1" fmla="*/ 39865 w 136739"/>
                <a:gd name="connsiteY1" fmla="*/ 3058339 h 3651884"/>
                <a:gd name="connsiteX2" fmla="*/ 39865 w 136739"/>
                <a:gd name="connsiteY2" fmla="*/ 2094426 h 3651884"/>
                <a:gd name="connsiteX3" fmla="*/ 18911 w 136739"/>
                <a:gd name="connsiteY3" fmla="*/ 1642221 h 3651884"/>
                <a:gd name="connsiteX4" fmla="*/ 39865 w 136739"/>
                <a:gd name="connsiteY4" fmla="*/ 1320685 h 3651884"/>
                <a:gd name="connsiteX5" fmla="*/ 79824 w 136739"/>
                <a:gd name="connsiteY5" fmla="*/ 463780 h 3651884"/>
                <a:gd name="connsiteX6" fmla="*/ 136606 w 136739"/>
                <a:gd name="connsiteY6" fmla="*/ 261052 h 3651884"/>
                <a:gd name="connsiteX7" fmla="*/ 81142 w 136739"/>
                <a:gd name="connsiteY7" fmla="*/ 22516 h 3651884"/>
                <a:gd name="connsiteX0" fmla="*/ 0 w 119974"/>
                <a:gd name="connsiteY0" fmla="*/ 3678419 h 3678419"/>
                <a:gd name="connsiteX1" fmla="*/ 39865 w 119974"/>
                <a:gd name="connsiteY1" fmla="*/ 3084874 h 3678419"/>
                <a:gd name="connsiteX2" fmla="*/ 39865 w 119974"/>
                <a:gd name="connsiteY2" fmla="*/ 2120961 h 3678419"/>
                <a:gd name="connsiteX3" fmla="*/ 18911 w 119974"/>
                <a:gd name="connsiteY3" fmla="*/ 1668756 h 3678419"/>
                <a:gd name="connsiteX4" fmla="*/ 39865 w 119974"/>
                <a:gd name="connsiteY4" fmla="*/ 1347220 h 3678419"/>
                <a:gd name="connsiteX5" fmla="*/ 79824 w 119974"/>
                <a:gd name="connsiteY5" fmla="*/ 490315 h 3678419"/>
                <a:gd name="connsiteX6" fmla="*/ 119770 w 119974"/>
                <a:gd name="connsiteY6" fmla="*/ 228087 h 3678419"/>
                <a:gd name="connsiteX7" fmla="*/ 81142 w 119974"/>
                <a:gd name="connsiteY7" fmla="*/ 49051 h 3678419"/>
                <a:gd name="connsiteX0" fmla="*/ 0 w 119974"/>
                <a:gd name="connsiteY0" fmla="*/ 3629368 h 3629368"/>
                <a:gd name="connsiteX1" fmla="*/ 39865 w 119974"/>
                <a:gd name="connsiteY1" fmla="*/ 3035823 h 3629368"/>
                <a:gd name="connsiteX2" fmla="*/ 39865 w 119974"/>
                <a:gd name="connsiteY2" fmla="*/ 2071910 h 3629368"/>
                <a:gd name="connsiteX3" fmla="*/ 18911 w 119974"/>
                <a:gd name="connsiteY3" fmla="*/ 1619705 h 3629368"/>
                <a:gd name="connsiteX4" fmla="*/ 39865 w 119974"/>
                <a:gd name="connsiteY4" fmla="*/ 1298169 h 3629368"/>
                <a:gd name="connsiteX5" fmla="*/ 79824 w 119974"/>
                <a:gd name="connsiteY5" fmla="*/ 441264 h 3629368"/>
                <a:gd name="connsiteX6" fmla="*/ 119770 w 119974"/>
                <a:gd name="connsiteY6" fmla="*/ 179036 h 3629368"/>
                <a:gd name="connsiteX7" fmla="*/ 81142 w 119974"/>
                <a:gd name="connsiteY7" fmla="*/ 0 h 3629368"/>
                <a:gd name="connsiteX0" fmla="*/ 0 w 119974"/>
                <a:gd name="connsiteY0" fmla="*/ 3564842 h 3564842"/>
                <a:gd name="connsiteX1" fmla="*/ 39865 w 119974"/>
                <a:gd name="connsiteY1" fmla="*/ 2971297 h 3564842"/>
                <a:gd name="connsiteX2" fmla="*/ 39865 w 119974"/>
                <a:gd name="connsiteY2" fmla="*/ 2007384 h 3564842"/>
                <a:gd name="connsiteX3" fmla="*/ 18911 w 119974"/>
                <a:gd name="connsiteY3" fmla="*/ 1555179 h 3564842"/>
                <a:gd name="connsiteX4" fmla="*/ 39865 w 119974"/>
                <a:gd name="connsiteY4" fmla="*/ 1233643 h 3564842"/>
                <a:gd name="connsiteX5" fmla="*/ 79824 w 119974"/>
                <a:gd name="connsiteY5" fmla="*/ 376738 h 3564842"/>
                <a:gd name="connsiteX6" fmla="*/ 119770 w 119974"/>
                <a:gd name="connsiteY6" fmla="*/ 114510 h 3564842"/>
                <a:gd name="connsiteX7" fmla="*/ 102170 w 119974"/>
                <a:gd name="connsiteY7" fmla="*/ 6883 h 3564842"/>
                <a:gd name="connsiteX0" fmla="*/ 0 w 102170"/>
                <a:gd name="connsiteY0" fmla="*/ 3557959 h 3557959"/>
                <a:gd name="connsiteX1" fmla="*/ 39865 w 102170"/>
                <a:gd name="connsiteY1" fmla="*/ 2964414 h 3557959"/>
                <a:gd name="connsiteX2" fmla="*/ 39865 w 102170"/>
                <a:gd name="connsiteY2" fmla="*/ 2000501 h 3557959"/>
                <a:gd name="connsiteX3" fmla="*/ 18911 w 102170"/>
                <a:gd name="connsiteY3" fmla="*/ 1548296 h 3557959"/>
                <a:gd name="connsiteX4" fmla="*/ 39865 w 102170"/>
                <a:gd name="connsiteY4" fmla="*/ 1226760 h 3557959"/>
                <a:gd name="connsiteX5" fmla="*/ 79824 w 102170"/>
                <a:gd name="connsiteY5" fmla="*/ 369855 h 3557959"/>
                <a:gd name="connsiteX6" fmla="*/ 102170 w 102170"/>
                <a:gd name="connsiteY6" fmla="*/ 0 h 3557959"/>
                <a:gd name="connsiteX0" fmla="*/ 0 w 81049"/>
                <a:gd name="connsiteY0" fmla="*/ 3557959 h 3557959"/>
                <a:gd name="connsiteX1" fmla="*/ 39865 w 81049"/>
                <a:gd name="connsiteY1" fmla="*/ 2964414 h 3557959"/>
                <a:gd name="connsiteX2" fmla="*/ 39865 w 81049"/>
                <a:gd name="connsiteY2" fmla="*/ 2000501 h 3557959"/>
                <a:gd name="connsiteX3" fmla="*/ 18911 w 81049"/>
                <a:gd name="connsiteY3" fmla="*/ 1548296 h 3557959"/>
                <a:gd name="connsiteX4" fmla="*/ 39865 w 81049"/>
                <a:gd name="connsiteY4" fmla="*/ 1226760 h 3557959"/>
                <a:gd name="connsiteX5" fmla="*/ 79824 w 81049"/>
                <a:gd name="connsiteY5" fmla="*/ 369855 h 3557959"/>
                <a:gd name="connsiteX6" fmla="*/ 35696 w 81049"/>
                <a:gd name="connsiteY6" fmla="*/ 0 h 3557959"/>
                <a:gd name="connsiteX0" fmla="*/ 0 w 50642"/>
                <a:gd name="connsiteY0" fmla="*/ 3557959 h 3557959"/>
                <a:gd name="connsiteX1" fmla="*/ 39865 w 50642"/>
                <a:gd name="connsiteY1" fmla="*/ 2964414 h 3557959"/>
                <a:gd name="connsiteX2" fmla="*/ 39865 w 50642"/>
                <a:gd name="connsiteY2" fmla="*/ 2000501 h 3557959"/>
                <a:gd name="connsiteX3" fmla="*/ 18911 w 50642"/>
                <a:gd name="connsiteY3" fmla="*/ 1548296 h 3557959"/>
                <a:gd name="connsiteX4" fmla="*/ 39865 w 50642"/>
                <a:gd name="connsiteY4" fmla="*/ 1226760 h 3557959"/>
                <a:gd name="connsiteX5" fmla="*/ 48290 w 50642"/>
                <a:gd name="connsiteY5" fmla="*/ 417458 h 3557959"/>
                <a:gd name="connsiteX6" fmla="*/ 35696 w 50642"/>
                <a:gd name="connsiteY6" fmla="*/ 0 h 3557959"/>
                <a:gd name="connsiteX0" fmla="*/ 0 w 50642"/>
                <a:gd name="connsiteY0" fmla="*/ 3557959 h 3557959"/>
                <a:gd name="connsiteX1" fmla="*/ 39865 w 50642"/>
                <a:gd name="connsiteY1" fmla="*/ 2964414 h 3557959"/>
                <a:gd name="connsiteX2" fmla="*/ 39865 w 50642"/>
                <a:gd name="connsiteY2" fmla="*/ 2000501 h 3557959"/>
                <a:gd name="connsiteX3" fmla="*/ 50642 w 50642"/>
                <a:gd name="connsiteY3" fmla="*/ 1619702 h 3557959"/>
                <a:gd name="connsiteX4" fmla="*/ 39865 w 50642"/>
                <a:gd name="connsiteY4" fmla="*/ 1226760 h 3557959"/>
                <a:gd name="connsiteX5" fmla="*/ 48290 w 50642"/>
                <a:gd name="connsiteY5" fmla="*/ 417458 h 3557959"/>
                <a:gd name="connsiteX6" fmla="*/ 35696 w 50642"/>
                <a:gd name="connsiteY6" fmla="*/ 0 h 3557959"/>
                <a:gd name="connsiteX0" fmla="*/ 0 w 50642"/>
                <a:gd name="connsiteY0" fmla="*/ 3557959 h 3557959"/>
                <a:gd name="connsiteX1" fmla="*/ 39865 w 50642"/>
                <a:gd name="connsiteY1" fmla="*/ 2964414 h 3557959"/>
                <a:gd name="connsiteX2" fmla="*/ 50642 w 50642"/>
                <a:gd name="connsiteY2" fmla="*/ 2060005 h 3557959"/>
                <a:gd name="connsiteX3" fmla="*/ 50642 w 50642"/>
                <a:gd name="connsiteY3" fmla="*/ 1619702 h 3557959"/>
                <a:gd name="connsiteX4" fmla="*/ 39865 w 50642"/>
                <a:gd name="connsiteY4" fmla="*/ 1226760 h 3557959"/>
                <a:gd name="connsiteX5" fmla="*/ 48290 w 50642"/>
                <a:gd name="connsiteY5" fmla="*/ 417458 h 3557959"/>
                <a:gd name="connsiteX6" fmla="*/ 35696 w 50642"/>
                <a:gd name="connsiteY6" fmla="*/ 0 h 3557959"/>
                <a:gd name="connsiteX0" fmla="*/ 0 w 37075"/>
                <a:gd name="connsiteY0" fmla="*/ 3248533 h 3248533"/>
                <a:gd name="connsiteX1" fmla="*/ 26298 w 37075"/>
                <a:gd name="connsiteY1" fmla="*/ 2964414 h 3248533"/>
                <a:gd name="connsiteX2" fmla="*/ 37075 w 37075"/>
                <a:gd name="connsiteY2" fmla="*/ 2060005 h 3248533"/>
                <a:gd name="connsiteX3" fmla="*/ 37075 w 37075"/>
                <a:gd name="connsiteY3" fmla="*/ 1619702 h 3248533"/>
                <a:gd name="connsiteX4" fmla="*/ 26298 w 37075"/>
                <a:gd name="connsiteY4" fmla="*/ 1226760 h 3248533"/>
                <a:gd name="connsiteX5" fmla="*/ 34723 w 37075"/>
                <a:gd name="connsiteY5" fmla="*/ 417458 h 3248533"/>
                <a:gd name="connsiteX6" fmla="*/ 22129 w 37075"/>
                <a:gd name="connsiteY6" fmla="*/ 0 h 3248533"/>
                <a:gd name="connsiteX0" fmla="*/ 9421 w 23352"/>
                <a:gd name="connsiteY0" fmla="*/ 3248533 h 3248533"/>
                <a:gd name="connsiteX1" fmla="*/ 12575 w 23352"/>
                <a:gd name="connsiteY1" fmla="*/ 2964414 h 3248533"/>
                <a:gd name="connsiteX2" fmla="*/ 23352 w 23352"/>
                <a:gd name="connsiteY2" fmla="*/ 2060005 h 3248533"/>
                <a:gd name="connsiteX3" fmla="*/ 23352 w 23352"/>
                <a:gd name="connsiteY3" fmla="*/ 1619702 h 3248533"/>
                <a:gd name="connsiteX4" fmla="*/ 12575 w 23352"/>
                <a:gd name="connsiteY4" fmla="*/ 1226760 h 3248533"/>
                <a:gd name="connsiteX5" fmla="*/ 21000 w 23352"/>
                <a:gd name="connsiteY5" fmla="*/ 417458 h 3248533"/>
                <a:gd name="connsiteX6" fmla="*/ 8406 w 23352"/>
                <a:gd name="connsiteY6" fmla="*/ 0 h 3248533"/>
                <a:gd name="connsiteX0" fmla="*/ 0 w 35068"/>
                <a:gd name="connsiteY0" fmla="*/ 3189030 h 3189030"/>
                <a:gd name="connsiteX1" fmla="*/ 24291 w 35068"/>
                <a:gd name="connsiteY1" fmla="*/ 2964414 h 3189030"/>
                <a:gd name="connsiteX2" fmla="*/ 35068 w 35068"/>
                <a:gd name="connsiteY2" fmla="*/ 2060005 h 3189030"/>
                <a:gd name="connsiteX3" fmla="*/ 35068 w 35068"/>
                <a:gd name="connsiteY3" fmla="*/ 1619702 h 3189030"/>
                <a:gd name="connsiteX4" fmla="*/ 24291 w 35068"/>
                <a:gd name="connsiteY4" fmla="*/ 1226760 h 3189030"/>
                <a:gd name="connsiteX5" fmla="*/ 32716 w 35068"/>
                <a:gd name="connsiteY5" fmla="*/ 417458 h 3189030"/>
                <a:gd name="connsiteX6" fmla="*/ 20122 w 35068"/>
                <a:gd name="connsiteY6" fmla="*/ 0 h 3189030"/>
                <a:gd name="connsiteX0" fmla="*/ 0 w 37281"/>
                <a:gd name="connsiteY0" fmla="*/ 3189030 h 3189030"/>
                <a:gd name="connsiteX1" fmla="*/ 35068 w 37281"/>
                <a:gd name="connsiteY1" fmla="*/ 2916807 h 3189030"/>
                <a:gd name="connsiteX2" fmla="*/ 35068 w 37281"/>
                <a:gd name="connsiteY2" fmla="*/ 2060005 h 3189030"/>
                <a:gd name="connsiteX3" fmla="*/ 35068 w 37281"/>
                <a:gd name="connsiteY3" fmla="*/ 1619702 h 3189030"/>
                <a:gd name="connsiteX4" fmla="*/ 24291 w 37281"/>
                <a:gd name="connsiteY4" fmla="*/ 1226760 h 3189030"/>
                <a:gd name="connsiteX5" fmla="*/ 32716 w 37281"/>
                <a:gd name="connsiteY5" fmla="*/ 417458 h 3189030"/>
                <a:gd name="connsiteX6" fmla="*/ 20122 w 37281"/>
                <a:gd name="connsiteY6" fmla="*/ 0 h 3189030"/>
                <a:gd name="connsiteX0" fmla="*/ 0 w 37281"/>
                <a:gd name="connsiteY0" fmla="*/ 3189030 h 3189030"/>
                <a:gd name="connsiteX1" fmla="*/ 35068 w 37281"/>
                <a:gd name="connsiteY1" fmla="*/ 2916807 h 3189030"/>
                <a:gd name="connsiteX2" fmla="*/ 35068 w 37281"/>
                <a:gd name="connsiteY2" fmla="*/ 2060005 h 3189030"/>
                <a:gd name="connsiteX3" fmla="*/ 35068 w 37281"/>
                <a:gd name="connsiteY3" fmla="*/ 1619702 h 3189030"/>
                <a:gd name="connsiteX4" fmla="*/ 24291 w 37281"/>
                <a:gd name="connsiteY4" fmla="*/ 1226760 h 3189030"/>
                <a:gd name="connsiteX5" fmla="*/ 32716 w 37281"/>
                <a:gd name="connsiteY5" fmla="*/ 417458 h 3189030"/>
                <a:gd name="connsiteX6" fmla="*/ 20122 w 37281"/>
                <a:gd name="connsiteY6" fmla="*/ 0 h 3189030"/>
                <a:gd name="connsiteX0" fmla="*/ 0 w 37281"/>
                <a:gd name="connsiteY0" fmla="*/ 3189030 h 3189030"/>
                <a:gd name="connsiteX1" fmla="*/ 35068 w 37281"/>
                <a:gd name="connsiteY1" fmla="*/ 2916807 h 3189030"/>
                <a:gd name="connsiteX2" fmla="*/ 35068 w 37281"/>
                <a:gd name="connsiteY2" fmla="*/ 2060005 h 3189030"/>
                <a:gd name="connsiteX3" fmla="*/ 35068 w 37281"/>
                <a:gd name="connsiteY3" fmla="*/ 1619702 h 3189030"/>
                <a:gd name="connsiteX4" fmla="*/ 24291 w 37281"/>
                <a:gd name="connsiteY4" fmla="*/ 1226760 h 3189030"/>
                <a:gd name="connsiteX5" fmla="*/ 32716 w 37281"/>
                <a:gd name="connsiteY5" fmla="*/ 417458 h 3189030"/>
                <a:gd name="connsiteX6" fmla="*/ 20122 w 37281"/>
                <a:gd name="connsiteY6" fmla="*/ 0 h 3189030"/>
                <a:gd name="connsiteX0" fmla="*/ 0 w 37281"/>
                <a:gd name="connsiteY0" fmla="*/ 3189030 h 3189030"/>
                <a:gd name="connsiteX1" fmla="*/ 35068 w 37281"/>
                <a:gd name="connsiteY1" fmla="*/ 2916807 h 3189030"/>
                <a:gd name="connsiteX2" fmla="*/ 35068 w 37281"/>
                <a:gd name="connsiteY2" fmla="*/ 2060005 h 3189030"/>
                <a:gd name="connsiteX3" fmla="*/ 35068 w 37281"/>
                <a:gd name="connsiteY3" fmla="*/ 1619702 h 3189030"/>
                <a:gd name="connsiteX4" fmla="*/ 24291 w 37281"/>
                <a:gd name="connsiteY4" fmla="*/ 1226760 h 3189030"/>
                <a:gd name="connsiteX5" fmla="*/ 32716 w 37281"/>
                <a:gd name="connsiteY5" fmla="*/ 417458 h 3189030"/>
                <a:gd name="connsiteX6" fmla="*/ 20122 w 37281"/>
                <a:gd name="connsiteY6" fmla="*/ 0 h 3189030"/>
                <a:gd name="connsiteX0" fmla="*/ 15480 w 17693"/>
                <a:gd name="connsiteY0" fmla="*/ 2916807 h 2916807"/>
                <a:gd name="connsiteX1" fmla="*/ 15480 w 17693"/>
                <a:gd name="connsiteY1" fmla="*/ 2060005 h 2916807"/>
                <a:gd name="connsiteX2" fmla="*/ 15480 w 17693"/>
                <a:gd name="connsiteY2" fmla="*/ 1619702 h 2916807"/>
                <a:gd name="connsiteX3" fmla="*/ 4703 w 17693"/>
                <a:gd name="connsiteY3" fmla="*/ 1226760 h 2916807"/>
                <a:gd name="connsiteX4" fmla="*/ 13128 w 17693"/>
                <a:gd name="connsiteY4" fmla="*/ 417458 h 2916807"/>
                <a:gd name="connsiteX5" fmla="*/ 534 w 17693"/>
                <a:gd name="connsiteY5" fmla="*/ 0 h 2916807"/>
                <a:gd name="connsiteX0" fmla="*/ 16341 w 18431"/>
                <a:gd name="connsiteY0" fmla="*/ 2840434 h 2840434"/>
                <a:gd name="connsiteX1" fmla="*/ 15480 w 18431"/>
                <a:gd name="connsiteY1" fmla="*/ 2060005 h 2840434"/>
                <a:gd name="connsiteX2" fmla="*/ 15480 w 18431"/>
                <a:gd name="connsiteY2" fmla="*/ 1619702 h 2840434"/>
                <a:gd name="connsiteX3" fmla="*/ 4703 w 18431"/>
                <a:gd name="connsiteY3" fmla="*/ 1226760 h 2840434"/>
                <a:gd name="connsiteX4" fmla="*/ 13128 w 18431"/>
                <a:gd name="connsiteY4" fmla="*/ 417458 h 2840434"/>
                <a:gd name="connsiteX5" fmla="*/ 534 w 18431"/>
                <a:gd name="connsiteY5" fmla="*/ 0 h 2840434"/>
                <a:gd name="connsiteX0" fmla="*/ 15904 w 17994"/>
                <a:gd name="connsiteY0" fmla="*/ 2840434 h 2840434"/>
                <a:gd name="connsiteX1" fmla="*/ 15043 w 17994"/>
                <a:gd name="connsiteY1" fmla="*/ 2060005 h 2840434"/>
                <a:gd name="connsiteX2" fmla="*/ 15043 w 17994"/>
                <a:gd name="connsiteY2" fmla="*/ 1619702 h 2840434"/>
                <a:gd name="connsiteX3" fmla="*/ 4266 w 17994"/>
                <a:gd name="connsiteY3" fmla="*/ 1226760 h 2840434"/>
                <a:gd name="connsiteX4" fmla="*/ 12691 w 17994"/>
                <a:gd name="connsiteY4" fmla="*/ 417458 h 2840434"/>
                <a:gd name="connsiteX5" fmla="*/ 97 w 17994"/>
                <a:gd name="connsiteY5" fmla="*/ 0 h 2840434"/>
                <a:gd name="connsiteX0" fmla="*/ 15904 w 17994"/>
                <a:gd name="connsiteY0" fmla="*/ 2840434 h 2840434"/>
                <a:gd name="connsiteX1" fmla="*/ 15043 w 17994"/>
                <a:gd name="connsiteY1" fmla="*/ 2060005 h 2840434"/>
                <a:gd name="connsiteX2" fmla="*/ 15043 w 17994"/>
                <a:gd name="connsiteY2" fmla="*/ 1619702 h 2840434"/>
                <a:gd name="connsiteX3" fmla="*/ 4266 w 17994"/>
                <a:gd name="connsiteY3" fmla="*/ 1226760 h 2840434"/>
                <a:gd name="connsiteX4" fmla="*/ 2755 w 17994"/>
                <a:gd name="connsiteY4" fmla="*/ 713500 h 2840434"/>
                <a:gd name="connsiteX5" fmla="*/ 12691 w 17994"/>
                <a:gd name="connsiteY5" fmla="*/ 417458 h 2840434"/>
                <a:gd name="connsiteX6" fmla="*/ 97 w 17994"/>
                <a:gd name="connsiteY6" fmla="*/ 0 h 2840434"/>
                <a:gd name="connsiteX0" fmla="*/ 13626 w 15716"/>
                <a:gd name="connsiteY0" fmla="*/ 2840434 h 2840434"/>
                <a:gd name="connsiteX1" fmla="*/ 12765 w 15716"/>
                <a:gd name="connsiteY1" fmla="*/ 2060005 h 2840434"/>
                <a:gd name="connsiteX2" fmla="*/ 12765 w 15716"/>
                <a:gd name="connsiteY2" fmla="*/ 1619702 h 2840434"/>
                <a:gd name="connsiteX3" fmla="*/ 1988 w 15716"/>
                <a:gd name="connsiteY3" fmla="*/ 1226760 h 2840434"/>
                <a:gd name="connsiteX4" fmla="*/ 477 w 15716"/>
                <a:gd name="connsiteY4" fmla="*/ 713500 h 2840434"/>
                <a:gd name="connsiteX5" fmla="*/ 10413 w 15716"/>
                <a:gd name="connsiteY5" fmla="*/ 417458 h 2840434"/>
                <a:gd name="connsiteX6" fmla="*/ 10476 w 15716"/>
                <a:gd name="connsiteY6" fmla="*/ 0 h 2840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16" h="2840434">
                  <a:moveTo>
                    <a:pt x="13626" y="2840434"/>
                  </a:moveTo>
                  <a:cubicBezTo>
                    <a:pt x="20270" y="2582841"/>
                    <a:pt x="8572" y="2307925"/>
                    <a:pt x="12765" y="2060005"/>
                  </a:cubicBezTo>
                  <a:cubicBezTo>
                    <a:pt x="4010" y="1738945"/>
                    <a:pt x="12764" y="1740725"/>
                    <a:pt x="12765" y="1619702"/>
                  </a:cubicBezTo>
                  <a:cubicBezTo>
                    <a:pt x="12766" y="1498679"/>
                    <a:pt x="2842" y="1377794"/>
                    <a:pt x="1988" y="1226760"/>
                  </a:cubicBezTo>
                  <a:cubicBezTo>
                    <a:pt x="1134" y="1075726"/>
                    <a:pt x="-927" y="848384"/>
                    <a:pt x="477" y="713500"/>
                  </a:cubicBezTo>
                  <a:cubicBezTo>
                    <a:pt x="1881" y="578616"/>
                    <a:pt x="12050" y="536375"/>
                    <a:pt x="10413" y="417458"/>
                  </a:cubicBezTo>
                  <a:cubicBezTo>
                    <a:pt x="20797" y="212998"/>
                    <a:pt x="8653" y="234687"/>
                    <a:pt x="10476" y="0"/>
                  </a:cubicBezTo>
                </a:path>
              </a:pathLst>
            </a:custGeom>
            <a:noFill/>
            <a:ln w="76200" cap="flat" cmpd="sng" algn="ctr">
              <a:solidFill>
                <a:schemeClr val="accent6">
                  <a:lumMod val="75000"/>
                </a:schemeClr>
              </a:solidFill>
              <a:prstDash val="sysDot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6440819" y="4298015"/>
              <a:ext cx="309140" cy="264258"/>
            </a:xfrm>
            <a:custGeom>
              <a:avLst/>
              <a:gdLst>
                <a:gd name="connsiteX0" fmla="*/ 0 w 282102"/>
                <a:gd name="connsiteY0" fmla="*/ 243191 h 243191"/>
                <a:gd name="connsiteX1" fmla="*/ 165370 w 282102"/>
                <a:gd name="connsiteY1" fmla="*/ 97276 h 243191"/>
                <a:gd name="connsiteX2" fmla="*/ 282102 w 282102"/>
                <a:gd name="connsiteY2" fmla="*/ 0 h 243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2102" h="243191">
                  <a:moveTo>
                    <a:pt x="0" y="243191"/>
                  </a:moveTo>
                  <a:lnTo>
                    <a:pt x="165370" y="97276"/>
                  </a:lnTo>
                  <a:cubicBezTo>
                    <a:pt x="212387" y="56744"/>
                    <a:pt x="247244" y="28372"/>
                    <a:pt x="282102" y="0"/>
                  </a:cubicBezTo>
                </a:path>
              </a:pathLst>
            </a:custGeom>
            <a:noFill/>
            <a:ln w="76200">
              <a:solidFill>
                <a:srgbClr val="008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59" name="Freeform 58"/>
            <p:cNvSpPr/>
            <p:nvPr/>
          </p:nvSpPr>
          <p:spPr>
            <a:xfrm>
              <a:off x="6771619" y="3445728"/>
              <a:ext cx="193696" cy="852286"/>
            </a:xfrm>
            <a:custGeom>
              <a:avLst/>
              <a:gdLst>
                <a:gd name="connsiteX0" fmla="*/ 223737 w 223737"/>
                <a:gd name="connsiteY0" fmla="*/ 0 h 291830"/>
                <a:gd name="connsiteX1" fmla="*/ 58366 w 223737"/>
                <a:gd name="connsiteY1" fmla="*/ 243192 h 291830"/>
                <a:gd name="connsiteX2" fmla="*/ 0 w 223737"/>
                <a:gd name="connsiteY2" fmla="*/ 291830 h 291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737" h="291830">
                  <a:moveTo>
                    <a:pt x="223737" y="0"/>
                  </a:moveTo>
                  <a:cubicBezTo>
                    <a:pt x="159696" y="97277"/>
                    <a:pt x="95655" y="194554"/>
                    <a:pt x="58366" y="243192"/>
                  </a:cubicBezTo>
                  <a:cubicBezTo>
                    <a:pt x="21077" y="291830"/>
                    <a:pt x="10538" y="291830"/>
                    <a:pt x="0" y="291830"/>
                  </a:cubicBezTo>
                </a:path>
              </a:pathLst>
            </a:custGeom>
            <a:noFill/>
            <a:ln w="7620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60" name="Freeform 59"/>
            <p:cNvSpPr/>
            <p:nvPr/>
          </p:nvSpPr>
          <p:spPr>
            <a:xfrm>
              <a:off x="7049136" y="1268760"/>
              <a:ext cx="45719" cy="2109920"/>
            </a:xfrm>
            <a:custGeom>
              <a:avLst/>
              <a:gdLst>
                <a:gd name="connsiteX0" fmla="*/ 0 w 273132"/>
                <a:gd name="connsiteY0" fmla="*/ 0 h 85899"/>
                <a:gd name="connsiteX1" fmla="*/ 154379 w 273132"/>
                <a:gd name="connsiteY1" fmla="*/ 23750 h 85899"/>
                <a:gd name="connsiteX2" fmla="*/ 190005 w 273132"/>
                <a:gd name="connsiteY2" fmla="*/ 47501 h 85899"/>
                <a:gd name="connsiteX3" fmla="*/ 225631 w 273132"/>
                <a:gd name="connsiteY3" fmla="*/ 83127 h 85899"/>
                <a:gd name="connsiteX4" fmla="*/ 273132 w 273132"/>
                <a:gd name="connsiteY4" fmla="*/ 83127 h 85899"/>
                <a:gd name="connsiteX0" fmla="*/ 0 w 577800"/>
                <a:gd name="connsiteY0" fmla="*/ 2320558 h 2572522"/>
                <a:gd name="connsiteX1" fmla="*/ 154379 w 577800"/>
                <a:gd name="connsiteY1" fmla="*/ 2344308 h 2572522"/>
                <a:gd name="connsiteX2" fmla="*/ 190005 w 577800"/>
                <a:gd name="connsiteY2" fmla="*/ 2368059 h 2572522"/>
                <a:gd name="connsiteX3" fmla="*/ 225631 w 577800"/>
                <a:gd name="connsiteY3" fmla="*/ 2403685 h 2572522"/>
                <a:gd name="connsiteX4" fmla="*/ 577800 w 577800"/>
                <a:gd name="connsiteY4" fmla="*/ 0 h 2572522"/>
                <a:gd name="connsiteX0" fmla="*/ 0 w 462279"/>
                <a:gd name="connsiteY0" fmla="*/ 3308213 h 3633259"/>
                <a:gd name="connsiteX1" fmla="*/ 154379 w 462279"/>
                <a:gd name="connsiteY1" fmla="*/ 3331963 h 3633259"/>
                <a:gd name="connsiteX2" fmla="*/ 190005 w 462279"/>
                <a:gd name="connsiteY2" fmla="*/ 3355714 h 3633259"/>
                <a:gd name="connsiteX3" fmla="*/ 225631 w 462279"/>
                <a:gd name="connsiteY3" fmla="*/ 3391340 h 3633259"/>
                <a:gd name="connsiteX4" fmla="*/ 462279 w 462279"/>
                <a:gd name="connsiteY4" fmla="*/ 0 h 3633259"/>
                <a:gd name="connsiteX0" fmla="*/ 0 w 307900"/>
                <a:gd name="connsiteY0" fmla="*/ 3331963 h 3633259"/>
                <a:gd name="connsiteX1" fmla="*/ 35626 w 307900"/>
                <a:gd name="connsiteY1" fmla="*/ 3355714 h 3633259"/>
                <a:gd name="connsiteX2" fmla="*/ 71252 w 307900"/>
                <a:gd name="connsiteY2" fmla="*/ 3391340 h 3633259"/>
                <a:gd name="connsiteX3" fmla="*/ 307900 w 307900"/>
                <a:gd name="connsiteY3" fmla="*/ 0 h 3633259"/>
                <a:gd name="connsiteX0" fmla="*/ 0 w 272274"/>
                <a:gd name="connsiteY0" fmla="*/ 3355714 h 3633259"/>
                <a:gd name="connsiteX1" fmla="*/ 35626 w 272274"/>
                <a:gd name="connsiteY1" fmla="*/ 3391340 h 3633259"/>
                <a:gd name="connsiteX2" fmla="*/ 272274 w 272274"/>
                <a:gd name="connsiteY2" fmla="*/ 0 h 3633259"/>
                <a:gd name="connsiteX0" fmla="*/ 0 w 236648"/>
                <a:gd name="connsiteY0" fmla="*/ 3391340 h 3391340"/>
                <a:gd name="connsiteX1" fmla="*/ 236648 w 236648"/>
                <a:gd name="connsiteY1" fmla="*/ 0 h 3391340"/>
                <a:gd name="connsiteX0" fmla="*/ 0 w 81142"/>
                <a:gd name="connsiteY0" fmla="*/ 3629368 h 3629368"/>
                <a:gd name="connsiteX1" fmla="*/ 81142 w 81142"/>
                <a:gd name="connsiteY1" fmla="*/ 0 h 3629368"/>
                <a:gd name="connsiteX0" fmla="*/ 0 w 119799"/>
                <a:gd name="connsiteY0" fmla="*/ 3629368 h 3629368"/>
                <a:gd name="connsiteX1" fmla="*/ 119799 w 119799"/>
                <a:gd name="connsiteY1" fmla="*/ 357043 h 3629368"/>
                <a:gd name="connsiteX2" fmla="*/ 81142 w 119799"/>
                <a:gd name="connsiteY2" fmla="*/ 0 h 3629368"/>
                <a:gd name="connsiteX0" fmla="*/ 0 w 119799"/>
                <a:gd name="connsiteY0" fmla="*/ 3629368 h 3629368"/>
                <a:gd name="connsiteX1" fmla="*/ 119799 w 119799"/>
                <a:gd name="connsiteY1" fmla="*/ 357043 h 3629368"/>
                <a:gd name="connsiteX2" fmla="*/ 81142 w 119799"/>
                <a:gd name="connsiteY2" fmla="*/ 0 h 3629368"/>
                <a:gd name="connsiteX0" fmla="*/ 0 w 119799"/>
                <a:gd name="connsiteY0" fmla="*/ 3629368 h 3629368"/>
                <a:gd name="connsiteX1" fmla="*/ 119799 w 119799"/>
                <a:gd name="connsiteY1" fmla="*/ 357043 h 3629368"/>
                <a:gd name="connsiteX2" fmla="*/ 81142 w 119799"/>
                <a:gd name="connsiteY2" fmla="*/ 0 h 3629368"/>
                <a:gd name="connsiteX0" fmla="*/ 0 w 119799"/>
                <a:gd name="connsiteY0" fmla="*/ 3629416 h 3629416"/>
                <a:gd name="connsiteX1" fmla="*/ 119799 w 119799"/>
                <a:gd name="connsiteY1" fmla="*/ 357091 h 3629416"/>
                <a:gd name="connsiteX2" fmla="*/ 81142 w 119799"/>
                <a:gd name="connsiteY2" fmla="*/ 48 h 3629416"/>
                <a:gd name="connsiteX0" fmla="*/ 0 w 119796"/>
                <a:gd name="connsiteY0" fmla="*/ 3652257 h 3652257"/>
                <a:gd name="connsiteX1" fmla="*/ 119796 w 119796"/>
                <a:gd name="connsiteY1" fmla="*/ 260427 h 3652257"/>
                <a:gd name="connsiteX2" fmla="*/ 81142 w 119796"/>
                <a:gd name="connsiteY2" fmla="*/ 22889 h 3652257"/>
                <a:gd name="connsiteX0" fmla="*/ 0 w 119796"/>
                <a:gd name="connsiteY0" fmla="*/ 3652257 h 3652257"/>
                <a:gd name="connsiteX1" fmla="*/ 119796 w 119796"/>
                <a:gd name="connsiteY1" fmla="*/ 260427 h 3652257"/>
                <a:gd name="connsiteX2" fmla="*/ 81142 w 119796"/>
                <a:gd name="connsiteY2" fmla="*/ 22889 h 3652257"/>
                <a:gd name="connsiteX0" fmla="*/ 0 w 119796"/>
                <a:gd name="connsiteY0" fmla="*/ 3652257 h 3652257"/>
                <a:gd name="connsiteX1" fmla="*/ 39873 w 119796"/>
                <a:gd name="connsiteY1" fmla="*/ 1380558 h 3652257"/>
                <a:gd name="connsiteX2" fmla="*/ 119796 w 119796"/>
                <a:gd name="connsiteY2" fmla="*/ 260427 h 3652257"/>
                <a:gd name="connsiteX3" fmla="*/ 81142 w 119796"/>
                <a:gd name="connsiteY3" fmla="*/ 22889 h 3652257"/>
                <a:gd name="connsiteX0" fmla="*/ 0 w 119999"/>
                <a:gd name="connsiteY0" fmla="*/ 3652257 h 3652257"/>
                <a:gd name="connsiteX1" fmla="*/ 39873 w 119999"/>
                <a:gd name="connsiteY1" fmla="*/ 1380558 h 3652257"/>
                <a:gd name="connsiteX2" fmla="*/ 79824 w 119999"/>
                <a:gd name="connsiteY2" fmla="*/ 464153 h 3652257"/>
                <a:gd name="connsiteX3" fmla="*/ 119796 w 119999"/>
                <a:gd name="connsiteY3" fmla="*/ 260427 h 3652257"/>
                <a:gd name="connsiteX4" fmla="*/ 81142 w 119999"/>
                <a:gd name="connsiteY4" fmla="*/ 22889 h 3652257"/>
                <a:gd name="connsiteX0" fmla="*/ 0 w 136739"/>
                <a:gd name="connsiteY0" fmla="*/ 3651884 h 3651884"/>
                <a:gd name="connsiteX1" fmla="*/ 39873 w 136739"/>
                <a:gd name="connsiteY1" fmla="*/ 1380185 h 3651884"/>
                <a:gd name="connsiteX2" fmla="*/ 79824 w 136739"/>
                <a:gd name="connsiteY2" fmla="*/ 463780 h 3651884"/>
                <a:gd name="connsiteX3" fmla="*/ 136606 w 136739"/>
                <a:gd name="connsiteY3" fmla="*/ 261052 h 3651884"/>
                <a:gd name="connsiteX4" fmla="*/ 81142 w 136739"/>
                <a:gd name="connsiteY4" fmla="*/ 22516 h 3651884"/>
                <a:gd name="connsiteX0" fmla="*/ 0 w 136739"/>
                <a:gd name="connsiteY0" fmla="*/ 3651884 h 3651884"/>
                <a:gd name="connsiteX1" fmla="*/ 39865 w 136739"/>
                <a:gd name="connsiteY1" fmla="*/ 2106326 h 3651884"/>
                <a:gd name="connsiteX2" fmla="*/ 39873 w 136739"/>
                <a:gd name="connsiteY2" fmla="*/ 1380185 h 3651884"/>
                <a:gd name="connsiteX3" fmla="*/ 79824 w 136739"/>
                <a:gd name="connsiteY3" fmla="*/ 463780 h 3651884"/>
                <a:gd name="connsiteX4" fmla="*/ 136606 w 136739"/>
                <a:gd name="connsiteY4" fmla="*/ 261052 h 3651884"/>
                <a:gd name="connsiteX5" fmla="*/ 81142 w 136739"/>
                <a:gd name="connsiteY5" fmla="*/ 22516 h 3651884"/>
                <a:gd name="connsiteX0" fmla="*/ 0 w 136739"/>
                <a:gd name="connsiteY0" fmla="*/ 3651884 h 3651884"/>
                <a:gd name="connsiteX1" fmla="*/ 39865 w 136739"/>
                <a:gd name="connsiteY1" fmla="*/ 2106326 h 3651884"/>
                <a:gd name="connsiteX2" fmla="*/ 39865 w 136739"/>
                <a:gd name="connsiteY2" fmla="*/ 1606521 h 3651884"/>
                <a:gd name="connsiteX3" fmla="*/ 39873 w 136739"/>
                <a:gd name="connsiteY3" fmla="*/ 1380185 h 3651884"/>
                <a:gd name="connsiteX4" fmla="*/ 79824 w 136739"/>
                <a:gd name="connsiteY4" fmla="*/ 463780 h 3651884"/>
                <a:gd name="connsiteX5" fmla="*/ 136606 w 136739"/>
                <a:gd name="connsiteY5" fmla="*/ 261052 h 3651884"/>
                <a:gd name="connsiteX6" fmla="*/ 81142 w 136739"/>
                <a:gd name="connsiteY6" fmla="*/ 22516 h 3651884"/>
                <a:gd name="connsiteX0" fmla="*/ 0 w 136739"/>
                <a:gd name="connsiteY0" fmla="*/ 3651884 h 3651884"/>
                <a:gd name="connsiteX1" fmla="*/ 39865 w 136739"/>
                <a:gd name="connsiteY1" fmla="*/ 2106326 h 3651884"/>
                <a:gd name="connsiteX2" fmla="*/ 39865 w 136739"/>
                <a:gd name="connsiteY2" fmla="*/ 1606521 h 3651884"/>
                <a:gd name="connsiteX3" fmla="*/ 39865 w 136739"/>
                <a:gd name="connsiteY3" fmla="*/ 1380186 h 3651884"/>
                <a:gd name="connsiteX4" fmla="*/ 79824 w 136739"/>
                <a:gd name="connsiteY4" fmla="*/ 463780 h 3651884"/>
                <a:gd name="connsiteX5" fmla="*/ 136606 w 136739"/>
                <a:gd name="connsiteY5" fmla="*/ 261052 h 3651884"/>
                <a:gd name="connsiteX6" fmla="*/ 81142 w 136739"/>
                <a:gd name="connsiteY6" fmla="*/ 22516 h 3651884"/>
                <a:gd name="connsiteX0" fmla="*/ 0 w 136739"/>
                <a:gd name="connsiteY0" fmla="*/ 3651884 h 3651884"/>
                <a:gd name="connsiteX1" fmla="*/ 39865 w 136739"/>
                <a:gd name="connsiteY1" fmla="*/ 3058339 h 3651884"/>
                <a:gd name="connsiteX2" fmla="*/ 39865 w 136739"/>
                <a:gd name="connsiteY2" fmla="*/ 2106326 h 3651884"/>
                <a:gd name="connsiteX3" fmla="*/ 39865 w 136739"/>
                <a:gd name="connsiteY3" fmla="*/ 1606521 h 3651884"/>
                <a:gd name="connsiteX4" fmla="*/ 39865 w 136739"/>
                <a:gd name="connsiteY4" fmla="*/ 1380186 h 3651884"/>
                <a:gd name="connsiteX5" fmla="*/ 79824 w 136739"/>
                <a:gd name="connsiteY5" fmla="*/ 463780 h 3651884"/>
                <a:gd name="connsiteX6" fmla="*/ 136606 w 136739"/>
                <a:gd name="connsiteY6" fmla="*/ 261052 h 3651884"/>
                <a:gd name="connsiteX7" fmla="*/ 81142 w 136739"/>
                <a:gd name="connsiteY7" fmla="*/ 22516 h 3651884"/>
                <a:gd name="connsiteX0" fmla="*/ 0 w 136739"/>
                <a:gd name="connsiteY0" fmla="*/ 3651884 h 3651884"/>
                <a:gd name="connsiteX1" fmla="*/ 39865 w 136739"/>
                <a:gd name="connsiteY1" fmla="*/ 3058339 h 3651884"/>
                <a:gd name="connsiteX2" fmla="*/ 39865 w 136739"/>
                <a:gd name="connsiteY2" fmla="*/ 2106326 h 3651884"/>
                <a:gd name="connsiteX3" fmla="*/ 39865 w 136739"/>
                <a:gd name="connsiteY3" fmla="*/ 1606521 h 3651884"/>
                <a:gd name="connsiteX4" fmla="*/ 39865 w 136739"/>
                <a:gd name="connsiteY4" fmla="*/ 1380186 h 3651884"/>
                <a:gd name="connsiteX5" fmla="*/ 79824 w 136739"/>
                <a:gd name="connsiteY5" fmla="*/ 463780 h 3651884"/>
                <a:gd name="connsiteX6" fmla="*/ 136606 w 136739"/>
                <a:gd name="connsiteY6" fmla="*/ 261052 h 3651884"/>
                <a:gd name="connsiteX7" fmla="*/ 81142 w 136739"/>
                <a:gd name="connsiteY7" fmla="*/ 22516 h 3651884"/>
                <a:gd name="connsiteX0" fmla="*/ 0 w 136739"/>
                <a:gd name="connsiteY0" fmla="*/ 3651884 h 3651884"/>
                <a:gd name="connsiteX1" fmla="*/ 39865 w 136739"/>
                <a:gd name="connsiteY1" fmla="*/ 3058339 h 3651884"/>
                <a:gd name="connsiteX2" fmla="*/ 39865 w 136739"/>
                <a:gd name="connsiteY2" fmla="*/ 2094426 h 3651884"/>
                <a:gd name="connsiteX3" fmla="*/ 39865 w 136739"/>
                <a:gd name="connsiteY3" fmla="*/ 1606521 h 3651884"/>
                <a:gd name="connsiteX4" fmla="*/ 39865 w 136739"/>
                <a:gd name="connsiteY4" fmla="*/ 1380186 h 3651884"/>
                <a:gd name="connsiteX5" fmla="*/ 79824 w 136739"/>
                <a:gd name="connsiteY5" fmla="*/ 463780 h 3651884"/>
                <a:gd name="connsiteX6" fmla="*/ 136606 w 136739"/>
                <a:gd name="connsiteY6" fmla="*/ 261052 h 3651884"/>
                <a:gd name="connsiteX7" fmla="*/ 81142 w 136739"/>
                <a:gd name="connsiteY7" fmla="*/ 22516 h 3651884"/>
                <a:gd name="connsiteX0" fmla="*/ 0 w 136739"/>
                <a:gd name="connsiteY0" fmla="*/ 3651884 h 3651884"/>
                <a:gd name="connsiteX1" fmla="*/ 39865 w 136739"/>
                <a:gd name="connsiteY1" fmla="*/ 3058339 h 3651884"/>
                <a:gd name="connsiteX2" fmla="*/ 39865 w 136739"/>
                <a:gd name="connsiteY2" fmla="*/ 2094426 h 3651884"/>
                <a:gd name="connsiteX3" fmla="*/ 39865 w 136739"/>
                <a:gd name="connsiteY3" fmla="*/ 1606521 h 3651884"/>
                <a:gd name="connsiteX4" fmla="*/ 39865 w 136739"/>
                <a:gd name="connsiteY4" fmla="*/ 1380186 h 3651884"/>
                <a:gd name="connsiteX5" fmla="*/ 79824 w 136739"/>
                <a:gd name="connsiteY5" fmla="*/ 463780 h 3651884"/>
                <a:gd name="connsiteX6" fmla="*/ 136606 w 136739"/>
                <a:gd name="connsiteY6" fmla="*/ 261052 h 3651884"/>
                <a:gd name="connsiteX7" fmla="*/ 81142 w 136739"/>
                <a:gd name="connsiteY7" fmla="*/ 22516 h 3651884"/>
                <a:gd name="connsiteX0" fmla="*/ 0 w 136739"/>
                <a:gd name="connsiteY0" fmla="*/ 3651884 h 3651884"/>
                <a:gd name="connsiteX1" fmla="*/ 39865 w 136739"/>
                <a:gd name="connsiteY1" fmla="*/ 3058339 h 3651884"/>
                <a:gd name="connsiteX2" fmla="*/ 39865 w 136739"/>
                <a:gd name="connsiteY2" fmla="*/ 2094426 h 3651884"/>
                <a:gd name="connsiteX3" fmla="*/ 39865 w 136739"/>
                <a:gd name="connsiteY3" fmla="*/ 1642221 h 3651884"/>
                <a:gd name="connsiteX4" fmla="*/ 39865 w 136739"/>
                <a:gd name="connsiteY4" fmla="*/ 1380186 h 3651884"/>
                <a:gd name="connsiteX5" fmla="*/ 79824 w 136739"/>
                <a:gd name="connsiteY5" fmla="*/ 463780 h 3651884"/>
                <a:gd name="connsiteX6" fmla="*/ 136606 w 136739"/>
                <a:gd name="connsiteY6" fmla="*/ 261052 h 3651884"/>
                <a:gd name="connsiteX7" fmla="*/ 81142 w 136739"/>
                <a:gd name="connsiteY7" fmla="*/ 22516 h 3651884"/>
                <a:gd name="connsiteX0" fmla="*/ 0 w 136739"/>
                <a:gd name="connsiteY0" fmla="*/ 3651884 h 3651884"/>
                <a:gd name="connsiteX1" fmla="*/ 39865 w 136739"/>
                <a:gd name="connsiteY1" fmla="*/ 3058339 h 3651884"/>
                <a:gd name="connsiteX2" fmla="*/ 39865 w 136739"/>
                <a:gd name="connsiteY2" fmla="*/ 2094426 h 3651884"/>
                <a:gd name="connsiteX3" fmla="*/ 18911 w 136739"/>
                <a:gd name="connsiteY3" fmla="*/ 1642221 h 3651884"/>
                <a:gd name="connsiteX4" fmla="*/ 39865 w 136739"/>
                <a:gd name="connsiteY4" fmla="*/ 1380186 h 3651884"/>
                <a:gd name="connsiteX5" fmla="*/ 79824 w 136739"/>
                <a:gd name="connsiteY5" fmla="*/ 463780 h 3651884"/>
                <a:gd name="connsiteX6" fmla="*/ 136606 w 136739"/>
                <a:gd name="connsiteY6" fmla="*/ 261052 h 3651884"/>
                <a:gd name="connsiteX7" fmla="*/ 81142 w 136739"/>
                <a:gd name="connsiteY7" fmla="*/ 22516 h 3651884"/>
                <a:gd name="connsiteX0" fmla="*/ 0 w 136739"/>
                <a:gd name="connsiteY0" fmla="*/ 3651884 h 3651884"/>
                <a:gd name="connsiteX1" fmla="*/ 39865 w 136739"/>
                <a:gd name="connsiteY1" fmla="*/ 3058339 h 3651884"/>
                <a:gd name="connsiteX2" fmla="*/ 39865 w 136739"/>
                <a:gd name="connsiteY2" fmla="*/ 2094426 h 3651884"/>
                <a:gd name="connsiteX3" fmla="*/ 18911 w 136739"/>
                <a:gd name="connsiteY3" fmla="*/ 1642221 h 3651884"/>
                <a:gd name="connsiteX4" fmla="*/ 39865 w 136739"/>
                <a:gd name="connsiteY4" fmla="*/ 1320685 h 3651884"/>
                <a:gd name="connsiteX5" fmla="*/ 79824 w 136739"/>
                <a:gd name="connsiteY5" fmla="*/ 463780 h 3651884"/>
                <a:gd name="connsiteX6" fmla="*/ 136606 w 136739"/>
                <a:gd name="connsiteY6" fmla="*/ 261052 h 3651884"/>
                <a:gd name="connsiteX7" fmla="*/ 81142 w 136739"/>
                <a:gd name="connsiteY7" fmla="*/ 22516 h 3651884"/>
                <a:gd name="connsiteX0" fmla="*/ 0 w 119974"/>
                <a:gd name="connsiteY0" fmla="*/ 3678419 h 3678419"/>
                <a:gd name="connsiteX1" fmla="*/ 39865 w 119974"/>
                <a:gd name="connsiteY1" fmla="*/ 3084874 h 3678419"/>
                <a:gd name="connsiteX2" fmla="*/ 39865 w 119974"/>
                <a:gd name="connsiteY2" fmla="*/ 2120961 h 3678419"/>
                <a:gd name="connsiteX3" fmla="*/ 18911 w 119974"/>
                <a:gd name="connsiteY3" fmla="*/ 1668756 h 3678419"/>
                <a:gd name="connsiteX4" fmla="*/ 39865 w 119974"/>
                <a:gd name="connsiteY4" fmla="*/ 1347220 h 3678419"/>
                <a:gd name="connsiteX5" fmla="*/ 79824 w 119974"/>
                <a:gd name="connsiteY5" fmla="*/ 490315 h 3678419"/>
                <a:gd name="connsiteX6" fmla="*/ 119770 w 119974"/>
                <a:gd name="connsiteY6" fmla="*/ 228087 h 3678419"/>
                <a:gd name="connsiteX7" fmla="*/ 81142 w 119974"/>
                <a:gd name="connsiteY7" fmla="*/ 49051 h 3678419"/>
                <a:gd name="connsiteX0" fmla="*/ 0 w 119974"/>
                <a:gd name="connsiteY0" fmla="*/ 3629368 h 3629368"/>
                <a:gd name="connsiteX1" fmla="*/ 39865 w 119974"/>
                <a:gd name="connsiteY1" fmla="*/ 3035823 h 3629368"/>
                <a:gd name="connsiteX2" fmla="*/ 39865 w 119974"/>
                <a:gd name="connsiteY2" fmla="*/ 2071910 h 3629368"/>
                <a:gd name="connsiteX3" fmla="*/ 18911 w 119974"/>
                <a:gd name="connsiteY3" fmla="*/ 1619705 h 3629368"/>
                <a:gd name="connsiteX4" fmla="*/ 39865 w 119974"/>
                <a:gd name="connsiteY4" fmla="*/ 1298169 h 3629368"/>
                <a:gd name="connsiteX5" fmla="*/ 79824 w 119974"/>
                <a:gd name="connsiteY5" fmla="*/ 441264 h 3629368"/>
                <a:gd name="connsiteX6" fmla="*/ 119770 w 119974"/>
                <a:gd name="connsiteY6" fmla="*/ 179036 h 3629368"/>
                <a:gd name="connsiteX7" fmla="*/ 81142 w 119974"/>
                <a:gd name="connsiteY7" fmla="*/ 0 h 3629368"/>
                <a:gd name="connsiteX0" fmla="*/ 0 w 119974"/>
                <a:gd name="connsiteY0" fmla="*/ 3564842 h 3564842"/>
                <a:gd name="connsiteX1" fmla="*/ 39865 w 119974"/>
                <a:gd name="connsiteY1" fmla="*/ 2971297 h 3564842"/>
                <a:gd name="connsiteX2" fmla="*/ 39865 w 119974"/>
                <a:gd name="connsiteY2" fmla="*/ 2007384 h 3564842"/>
                <a:gd name="connsiteX3" fmla="*/ 18911 w 119974"/>
                <a:gd name="connsiteY3" fmla="*/ 1555179 h 3564842"/>
                <a:gd name="connsiteX4" fmla="*/ 39865 w 119974"/>
                <a:gd name="connsiteY4" fmla="*/ 1233643 h 3564842"/>
                <a:gd name="connsiteX5" fmla="*/ 79824 w 119974"/>
                <a:gd name="connsiteY5" fmla="*/ 376738 h 3564842"/>
                <a:gd name="connsiteX6" fmla="*/ 119770 w 119974"/>
                <a:gd name="connsiteY6" fmla="*/ 114510 h 3564842"/>
                <a:gd name="connsiteX7" fmla="*/ 102170 w 119974"/>
                <a:gd name="connsiteY7" fmla="*/ 6883 h 3564842"/>
                <a:gd name="connsiteX0" fmla="*/ 0 w 102170"/>
                <a:gd name="connsiteY0" fmla="*/ 3557959 h 3557959"/>
                <a:gd name="connsiteX1" fmla="*/ 39865 w 102170"/>
                <a:gd name="connsiteY1" fmla="*/ 2964414 h 3557959"/>
                <a:gd name="connsiteX2" fmla="*/ 39865 w 102170"/>
                <a:gd name="connsiteY2" fmla="*/ 2000501 h 3557959"/>
                <a:gd name="connsiteX3" fmla="*/ 18911 w 102170"/>
                <a:gd name="connsiteY3" fmla="*/ 1548296 h 3557959"/>
                <a:gd name="connsiteX4" fmla="*/ 39865 w 102170"/>
                <a:gd name="connsiteY4" fmla="*/ 1226760 h 3557959"/>
                <a:gd name="connsiteX5" fmla="*/ 79824 w 102170"/>
                <a:gd name="connsiteY5" fmla="*/ 369855 h 3557959"/>
                <a:gd name="connsiteX6" fmla="*/ 102170 w 102170"/>
                <a:gd name="connsiteY6" fmla="*/ 0 h 3557959"/>
                <a:gd name="connsiteX0" fmla="*/ 0 w 81049"/>
                <a:gd name="connsiteY0" fmla="*/ 3557959 h 3557959"/>
                <a:gd name="connsiteX1" fmla="*/ 39865 w 81049"/>
                <a:gd name="connsiteY1" fmla="*/ 2964414 h 3557959"/>
                <a:gd name="connsiteX2" fmla="*/ 39865 w 81049"/>
                <a:gd name="connsiteY2" fmla="*/ 2000501 h 3557959"/>
                <a:gd name="connsiteX3" fmla="*/ 18911 w 81049"/>
                <a:gd name="connsiteY3" fmla="*/ 1548296 h 3557959"/>
                <a:gd name="connsiteX4" fmla="*/ 39865 w 81049"/>
                <a:gd name="connsiteY4" fmla="*/ 1226760 h 3557959"/>
                <a:gd name="connsiteX5" fmla="*/ 79824 w 81049"/>
                <a:gd name="connsiteY5" fmla="*/ 369855 h 3557959"/>
                <a:gd name="connsiteX6" fmla="*/ 35696 w 81049"/>
                <a:gd name="connsiteY6" fmla="*/ 0 h 3557959"/>
                <a:gd name="connsiteX0" fmla="*/ 0 w 50642"/>
                <a:gd name="connsiteY0" fmla="*/ 3557959 h 3557959"/>
                <a:gd name="connsiteX1" fmla="*/ 39865 w 50642"/>
                <a:gd name="connsiteY1" fmla="*/ 2964414 h 3557959"/>
                <a:gd name="connsiteX2" fmla="*/ 39865 w 50642"/>
                <a:gd name="connsiteY2" fmla="*/ 2000501 h 3557959"/>
                <a:gd name="connsiteX3" fmla="*/ 18911 w 50642"/>
                <a:gd name="connsiteY3" fmla="*/ 1548296 h 3557959"/>
                <a:gd name="connsiteX4" fmla="*/ 39865 w 50642"/>
                <a:gd name="connsiteY4" fmla="*/ 1226760 h 3557959"/>
                <a:gd name="connsiteX5" fmla="*/ 48290 w 50642"/>
                <a:gd name="connsiteY5" fmla="*/ 417458 h 3557959"/>
                <a:gd name="connsiteX6" fmla="*/ 35696 w 50642"/>
                <a:gd name="connsiteY6" fmla="*/ 0 h 3557959"/>
                <a:gd name="connsiteX0" fmla="*/ 0 w 50642"/>
                <a:gd name="connsiteY0" fmla="*/ 3557959 h 3557959"/>
                <a:gd name="connsiteX1" fmla="*/ 39865 w 50642"/>
                <a:gd name="connsiteY1" fmla="*/ 2964414 h 3557959"/>
                <a:gd name="connsiteX2" fmla="*/ 39865 w 50642"/>
                <a:gd name="connsiteY2" fmla="*/ 2000501 h 3557959"/>
                <a:gd name="connsiteX3" fmla="*/ 50642 w 50642"/>
                <a:gd name="connsiteY3" fmla="*/ 1619702 h 3557959"/>
                <a:gd name="connsiteX4" fmla="*/ 39865 w 50642"/>
                <a:gd name="connsiteY4" fmla="*/ 1226760 h 3557959"/>
                <a:gd name="connsiteX5" fmla="*/ 48290 w 50642"/>
                <a:gd name="connsiteY5" fmla="*/ 417458 h 3557959"/>
                <a:gd name="connsiteX6" fmla="*/ 35696 w 50642"/>
                <a:gd name="connsiteY6" fmla="*/ 0 h 3557959"/>
                <a:gd name="connsiteX0" fmla="*/ 0 w 50642"/>
                <a:gd name="connsiteY0" fmla="*/ 3557959 h 3557959"/>
                <a:gd name="connsiteX1" fmla="*/ 39865 w 50642"/>
                <a:gd name="connsiteY1" fmla="*/ 2964414 h 3557959"/>
                <a:gd name="connsiteX2" fmla="*/ 50642 w 50642"/>
                <a:gd name="connsiteY2" fmla="*/ 2060005 h 3557959"/>
                <a:gd name="connsiteX3" fmla="*/ 50642 w 50642"/>
                <a:gd name="connsiteY3" fmla="*/ 1619702 h 3557959"/>
                <a:gd name="connsiteX4" fmla="*/ 39865 w 50642"/>
                <a:gd name="connsiteY4" fmla="*/ 1226760 h 3557959"/>
                <a:gd name="connsiteX5" fmla="*/ 48290 w 50642"/>
                <a:gd name="connsiteY5" fmla="*/ 417458 h 3557959"/>
                <a:gd name="connsiteX6" fmla="*/ 35696 w 50642"/>
                <a:gd name="connsiteY6" fmla="*/ 0 h 3557959"/>
                <a:gd name="connsiteX0" fmla="*/ 0 w 37075"/>
                <a:gd name="connsiteY0" fmla="*/ 3248533 h 3248533"/>
                <a:gd name="connsiteX1" fmla="*/ 26298 w 37075"/>
                <a:gd name="connsiteY1" fmla="*/ 2964414 h 3248533"/>
                <a:gd name="connsiteX2" fmla="*/ 37075 w 37075"/>
                <a:gd name="connsiteY2" fmla="*/ 2060005 h 3248533"/>
                <a:gd name="connsiteX3" fmla="*/ 37075 w 37075"/>
                <a:gd name="connsiteY3" fmla="*/ 1619702 h 3248533"/>
                <a:gd name="connsiteX4" fmla="*/ 26298 w 37075"/>
                <a:gd name="connsiteY4" fmla="*/ 1226760 h 3248533"/>
                <a:gd name="connsiteX5" fmla="*/ 34723 w 37075"/>
                <a:gd name="connsiteY5" fmla="*/ 417458 h 3248533"/>
                <a:gd name="connsiteX6" fmla="*/ 22129 w 37075"/>
                <a:gd name="connsiteY6" fmla="*/ 0 h 3248533"/>
                <a:gd name="connsiteX0" fmla="*/ 9421 w 23352"/>
                <a:gd name="connsiteY0" fmla="*/ 3248533 h 3248533"/>
                <a:gd name="connsiteX1" fmla="*/ 12575 w 23352"/>
                <a:gd name="connsiteY1" fmla="*/ 2964414 h 3248533"/>
                <a:gd name="connsiteX2" fmla="*/ 23352 w 23352"/>
                <a:gd name="connsiteY2" fmla="*/ 2060005 h 3248533"/>
                <a:gd name="connsiteX3" fmla="*/ 23352 w 23352"/>
                <a:gd name="connsiteY3" fmla="*/ 1619702 h 3248533"/>
                <a:gd name="connsiteX4" fmla="*/ 12575 w 23352"/>
                <a:gd name="connsiteY4" fmla="*/ 1226760 h 3248533"/>
                <a:gd name="connsiteX5" fmla="*/ 21000 w 23352"/>
                <a:gd name="connsiteY5" fmla="*/ 417458 h 3248533"/>
                <a:gd name="connsiteX6" fmla="*/ 8406 w 23352"/>
                <a:gd name="connsiteY6" fmla="*/ 0 h 3248533"/>
                <a:gd name="connsiteX0" fmla="*/ 0 w 35068"/>
                <a:gd name="connsiteY0" fmla="*/ 3189030 h 3189030"/>
                <a:gd name="connsiteX1" fmla="*/ 24291 w 35068"/>
                <a:gd name="connsiteY1" fmla="*/ 2964414 h 3189030"/>
                <a:gd name="connsiteX2" fmla="*/ 35068 w 35068"/>
                <a:gd name="connsiteY2" fmla="*/ 2060005 h 3189030"/>
                <a:gd name="connsiteX3" fmla="*/ 35068 w 35068"/>
                <a:gd name="connsiteY3" fmla="*/ 1619702 h 3189030"/>
                <a:gd name="connsiteX4" fmla="*/ 24291 w 35068"/>
                <a:gd name="connsiteY4" fmla="*/ 1226760 h 3189030"/>
                <a:gd name="connsiteX5" fmla="*/ 32716 w 35068"/>
                <a:gd name="connsiteY5" fmla="*/ 417458 h 3189030"/>
                <a:gd name="connsiteX6" fmla="*/ 20122 w 35068"/>
                <a:gd name="connsiteY6" fmla="*/ 0 h 3189030"/>
                <a:gd name="connsiteX0" fmla="*/ 0 w 37281"/>
                <a:gd name="connsiteY0" fmla="*/ 3189030 h 3189030"/>
                <a:gd name="connsiteX1" fmla="*/ 35068 w 37281"/>
                <a:gd name="connsiteY1" fmla="*/ 2916807 h 3189030"/>
                <a:gd name="connsiteX2" fmla="*/ 35068 w 37281"/>
                <a:gd name="connsiteY2" fmla="*/ 2060005 h 3189030"/>
                <a:gd name="connsiteX3" fmla="*/ 35068 w 37281"/>
                <a:gd name="connsiteY3" fmla="*/ 1619702 h 3189030"/>
                <a:gd name="connsiteX4" fmla="*/ 24291 w 37281"/>
                <a:gd name="connsiteY4" fmla="*/ 1226760 h 3189030"/>
                <a:gd name="connsiteX5" fmla="*/ 32716 w 37281"/>
                <a:gd name="connsiteY5" fmla="*/ 417458 h 3189030"/>
                <a:gd name="connsiteX6" fmla="*/ 20122 w 37281"/>
                <a:gd name="connsiteY6" fmla="*/ 0 h 3189030"/>
                <a:gd name="connsiteX0" fmla="*/ 0 w 37281"/>
                <a:gd name="connsiteY0" fmla="*/ 3189030 h 3189030"/>
                <a:gd name="connsiteX1" fmla="*/ 35068 w 37281"/>
                <a:gd name="connsiteY1" fmla="*/ 2916807 h 3189030"/>
                <a:gd name="connsiteX2" fmla="*/ 35068 w 37281"/>
                <a:gd name="connsiteY2" fmla="*/ 2060005 h 3189030"/>
                <a:gd name="connsiteX3" fmla="*/ 35068 w 37281"/>
                <a:gd name="connsiteY3" fmla="*/ 1619702 h 3189030"/>
                <a:gd name="connsiteX4" fmla="*/ 24291 w 37281"/>
                <a:gd name="connsiteY4" fmla="*/ 1226760 h 3189030"/>
                <a:gd name="connsiteX5" fmla="*/ 32716 w 37281"/>
                <a:gd name="connsiteY5" fmla="*/ 417458 h 3189030"/>
                <a:gd name="connsiteX6" fmla="*/ 20122 w 37281"/>
                <a:gd name="connsiteY6" fmla="*/ 0 h 3189030"/>
                <a:gd name="connsiteX0" fmla="*/ 0 w 37281"/>
                <a:gd name="connsiteY0" fmla="*/ 3189030 h 3189030"/>
                <a:gd name="connsiteX1" fmla="*/ 35068 w 37281"/>
                <a:gd name="connsiteY1" fmla="*/ 2916807 h 3189030"/>
                <a:gd name="connsiteX2" fmla="*/ 35068 w 37281"/>
                <a:gd name="connsiteY2" fmla="*/ 2060005 h 3189030"/>
                <a:gd name="connsiteX3" fmla="*/ 35068 w 37281"/>
                <a:gd name="connsiteY3" fmla="*/ 1619702 h 3189030"/>
                <a:gd name="connsiteX4" fmla="*/ 24291 w 37281"/>
                <a:gd name="connsiteY4" fmla="*/ 1226760 h 3189030"/>
                <a:gd name="connsiteX5" fmla="*/ 32716 w 37281"/>
                <a:gd name="connsiteY5" fmla="*/ 417458 h 3189030"/>
                <a:gd name="connsiteX6" fmla="*/ 20122 w 37281"/>
                <a:gd name="connsiteY6" fmla="*/ 0 h 3189030"/>
                <a:gd name="connsiteX0" fmla="*/ 0 w 37281"/>
                <a:gd name="connsiteY0" fmla="*/ 3189030 h 3189030"/>
                <a:gd name="connsiteX1" fmla="*/ 35068 w 37281"/>
                <a:gd name="connsiteY1" fmla="*/ 2916807 h 3189030"/>
                <a:gd name="connsiteX2" fmla="*/ 35068 w 37281"/>
                <a:gd name="connsiteY2" fmla="*/ 2060005 h 3189030"/>
                <a:gd name="connsiteX3" fmla="*/ 35068 w 37281"/>
                <a:gd name="connsiteY3" fmla="*/ 1619702 h 3189030"/>
                <a:gd name="connsiteX4" fmla="*/ 24291 w 37281"/>
                <a:gd name="connsiteY4" fmla="*/ 1226760 h 3189030"/>
                <a:gd name="connsiteX5" fmla="*/ 32716 w 37281"/>
                <a:gd name="connsiteY5" fmla="*/ 417458 h 3189030"/>
                <a:gd name="connsiteX6" fmla="*/ 20122 w 37281"/>
                <a:gd name="connsiteY6" fmla="*/ 0 h 3189030"/>
                <a:gd name="connsiteX0" fmla="*/ 15480 w 17693"/>
                <a:gd name="connsiteY0" fmla="*/ 2916807 h 2916807"/>
                <a:gd name="connsiteX1" fmla="*/ 15480 w 17693"/>
                <a:gd name="connsiteY1" fmla="*/ 2060005 h 2916807"/>
                <a:gd name="connsiteX2" fmla="*/ 15480 w 17693"/>
                <a:gd name="connsiteY2" fmla="*/ 1619702 h 2916807"/>
                <a:gd name="connsiteX3" fmla="*/ 4703 w 17693"/>
                <a:gd name="connsiteY3" fmla="*/ 1226760 h 2916807"/>
                <a:gd name="connsiteX4" fmla="*/ 13128 w 17693"/>
                <a:gd name="connsiteY4" fmla="*/ 417458 h 2916807"/>
                <a:gd name="connsiteX5" fmla="*/ 534 w 17693"/>
                <a:gd name="connsiteY5" fmla="*/ 0 h 2916807"/>
                <a:gd name="connsiteX0" fmla="*/ 16341 w 18431"/>
                <a:gd name="connsiteY0" fmla="*/ 2840434 h 2840434"/>
                <a:gd name="connsiteX1" fmla="*/ 15480 w 18431"/>
                <a:gd name="connsiteY1" fmla="*/ 2060005 h 2840434"/>
                <a:gd name="connsiteX2" fmla="*/ 15480 w 18431"/>
                <a:gd name="connsiteY2" fmla="*/ 1619702 h 2840434"/>
                <a:gd name="connsiteX3" fmla="*/ 4703 w 18431"/>
                <a:gd name="connsiteY3" fmla="*/ 1226760 h 2840434"/>
                <a:gd name="connsiteX4" fmla="*/ 13128 w 18431"/>
                <a:gd name="connsiteY4" fmla="*/ 417458 h 2840434"/>
                <a:gd name="connsiteX5" fmla="*/ 534 w 18431"/>
                <a:gd name="connsiteY5" fmla="*/ 0 h 2840434"/>
                <a:gd name="connsiteX0" fmla="*/ 15904 w 17994"/>
                <a:gd name="connsiteY0" fmla="*/ 2840434 h 2840434"/>
                <a:gd name="connsiteX1" fmla="*/ 15043 w 17994"/>
                <a:gd name="connsiteY1" fmla="*/ 2060005 h 2840434"/>
                <a:gd name="connsiteX2" fmla="*/ 15043 w 17994"/>
                <a:gd name="connsiteY2" fmla="*/ 1619702 h 2840434"/>
                <a:gd name="connsiteX3" fmla="*/ 4266 w 17994"/>
                <a:gd name="connsiteY3" fmla="*/ 1226760 h 2840434"/>
                <a:gd name="connsiteX4" fmla="*/ 12691 w 17994"/>
                <a:gd name="connsiteY4" fmla="*/ 417458 h 2840434"/>
                <a:gd name="connsiteX5" fmla="*/ 97 w 17994"/>
                <a:gd name="connsiteY5" fmla="*/ 0 h 2840434"/>
                <a:gd name="connsiteX0" fmla="*/ 15904 w 17994"/>
                <a:gd name="connsiteY0" fmla="*/ 2840434 h 2840434"/>
                <a:gd name="connsiteX1" fmla="*/ 15043 w 17994"/>
                <a:gd name="connsiteY1" fmla="*/ 2060005 h 2840434"/>
                <a:gd name="connsiteX2" fmla="*/ 15043 w 17994"/>
                <a:gd name="connsiteY2" fmla="*/ 1619702 h 2840434"/>
                <a:gd name="connsiteX3" fmla="*/ 4266 w 17994"/>
                <a:gd name="connsiteY3" fmla="*/ 1226760 h 2840434"/>
                <a:gd name="connsiteX4" fmla="*/ 2755 w 17994"/>
                <a:gd name="connsiteY4" fmla="*/ 713500 h 2840434"/>
                <a:gd name="connsiteX5" fmla="*/ 12691 w 17994"/>
                <a:gd name="connsiteY5" fmla="*/ 417458 h 2840434"/>
                <a:gd name="connsiteX6" fmla="*/ 97 w 17994"/>
                <a:gd name="connsiteY6" fmla="*/ 0 h 2840434"/>
                <a:gd name="connsiteX0" fmla="*/ 13626 w 15716"/>
                <a:gd name="connsiteY0" fmla="*/ 2840434 h 2840434"/>
                <a:gd name="connsiteX1" fmla="*/ 12765 w 15716"/>
                <a:gd name="connsiteY1" fmla="*/ 2060005 h 2840434"/>
                <a:gd name="connsiteX2" fmla="*/ 12765 w 15716"/>
                <a:gd name="connsiteY2" fmla="*/ 1619702 h 2840434"/>
                <a:gd name="connsiteX3" fmla="*/ 1988 w 15716"/>
                <a:gd name="connsiteY3" fmla="*/ 1226760 h 2840434"/>
                <a:gd name="connsiteX4" fmla="*/ 477 w 15716"/>
                <a:gd name="connsiteY4" fmla="*/ 713500 h 2840434"/>
                <a:gd name="connsiteX5" fmla="*/ 10413 w 15716"/>
                <a:gd name="connsiteY5" fmla="*/ 417458 h 2840434"/>
                <a:gd name="connsiteX6" fmla="*/ 10476 w 15716"/>
                <a:gd name="connsiteY6" fmla="*/ 0 h 2840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16" h="2840434">
                  <a:moveTo>
                    <a:pt x="13626" y="2840434"/>
                  </a:moveTo>
                  <a:cubicBezTo>
                    <a:pt x="20270" y="2582841"/>
                    <a:pt x="8572" y="2307925"/>
                    <a:pt x="12765" y="2060005"/>
                  </a:cubicBezTo>
                  <a:cubicBezTo>
                    <a:pt x="4010" y="1738945"/>
                    <a:pt x="12764" y="1740725"/>
                    <a:pt x="12765" y="1619702"/>
                  </a:cubicBezTo>
                  <a:cubicBezTo>
                    <a:pt x="12766" y="1498679"/>
                    <a:pt x="2842" y="1377794"/>
                    <a:pt x="1988" y="1226760"/>
                  </a:cubicBezTo>
                  <a:cubicBezTo>
                    <a:pt x="1134" y="1075726"/>
                    <a:pt x="-927" y="848384"/>
                    <a:pt x="477" y="713500"/>
                  </a:cubicBezTo>
                  <a:cubicBezTo>
                    <a:pt x="1881" y="578616"/>
                    <a:pt x="12050" y="536375"/>
                    <a:pt x="10413" y="417458"/>
                  </a:cubicBezTo>
                  <a:cubicBezTo>
                    <a:pt x="20797" y="212998"/>
                    <a:pt x="8653" y="234687"/>
                    <a:pt x="10476" y="0"/>
                  </a:cubicBezTo>
                </a:path>
              </a:pathLst>
            </a:custGeom>
            <a:noFill/>
            <a:ln w="25400" cap="flat" cmpd="sng" algn="ctr">
              <a:solidFill>
                <a:srgbClr val="002060"/>
              </a:solidFill>
              <a:prstDash val="sysDot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6862188" y="3445728"/>
              <a:ext cx="232667" cy="886312"/>
            </a:xfrm>
            <a:custGeom>
              <a:avLst/>
              <a:gdLst>
                <a:gd name="connsiteX0" fmla="*/ 223737 w 223737"/>
                <a:gd name="connsiteY0" fmla="*/ 0 h 291830"/>
                <a:gd name="connsiteX1" fmla="*/ 58366 w 223737"/>
                <a:gd name="connsiteY1" fmla="*/ 243192 h 291830"/>
                <a:gd name="connsiteX2" fmla="*/ 0 w 223737"/>
                <a:gd name="connsiteY2" fmla="*/ 291830 h 291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737" h="291830">
                  <a:moveTo>
                    <a:pt x="223737" y="0"/>
                  </a:moveTo>
                  <a:cubicBezTo>
                    <a:pt x="159696" y="97277"/>
                    <a:pt x="95655" y="194554"/>
                    <a:pt x="58366" y="243192"/>
                  </a:cubicBezTo>
                  <a:cubicBezTo>
                    <a:pt x="21077" y="291830"/>
                    <a:pt x="10538" y="291830"/>
                    <a:pt x="0" y="291830"/>
                  </a:cubicBezTo>
                </a:path>
              </a:pathLst>
            </a:custGeom>
            <a:noFill/>
            <a:ln w="25400">
              <a:solidFill>
                <a:srgbClr val="002060"/>
              </a:solidFill>
              <a:prstDash val="sysDot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</p:grpSp>
      <p:sp>
        <p:nvSpPr>
          <p:cNvPr id="64" name="Text Box 26"/>
          <p:cNvSpPr txBox="1"/>
          <p:nvPr/>
        </p:nvSpPr>
        <p:spPr>
          <a:xfrm>
            <a:off x="1347003" y="893741"/>
            <a:ext cx="2360902" cy="1066274"/>
          </a:xfrm>
          <a:prstGeom prst="rect">
            <a:avLst/>
          </a:prstGeom>
          <a:solidFill>
            <a:schemeClr val="lt1"/>
          </a:solidFill>
          <a:ln w="635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15000"/>
              </a:lnSpc>
              <a:defRPr/>
            </a:pPr>
            <a:r>
              <a:rPr lang="lt-LT" sz="1400" dirty="0">
                <a:latin typeface="Arial Narrow" panose="020B0606020202030204" pitchFamily="34" charset="0"/>
                <a:ea typeface="MS Mincho"/>
                <a:cs typeface="Times New Roman"/>
              </a:rPr>
              <a:t>	</a:t>
            </a:r>
            <a:r>
              <a:rPr lang="lt-LT" sz="1400" dirty="0" smtClean="0">
                <a:latin typeface="Arial Narrow" panose="020B0606020202030204" pitchFamily="34" charset="0"/>
                <a:ea typeface="MS Mincho"/>
                <a:cs typeface="Times New Roman"/>
              </a:rPr>
              <a:t>- </a:t>
            </a:r>
            <a:r>
              <a:rPr lang="en-US" sz="1400" dirty="0" smtClean="0">
                <a:latin typeface="Arial Narrow" panose="020B0606020202030204" pitchFamily="34" charset="0"/>
              </a:rPr>
              <a:t>constructed</a:t>
            </a:r>
            <a:endParaRPr lang="en-GB" sz="1400" dirty="0" smtClean="0">
              <a:latin typeface="Arial Narrow" panose="020B0606020202030204" pitchFamily="34" charset="0"/>
            </a:endParaRPr>
          </a:p>
          <a:p>
            <a:pPr>
              <a:lnSpc>
                <a:spcPct val="115000"/>
              </a:lnSpc>
              <a:defRPr/>
            </a:pPr>
            <a:r>
              <a:rPr lang="en-US" sz="1400" dirty="0" smtClean="0">
                <a:latin typeface="Arial Narrow" panose="020B0606020202030204" pitchFamily="34" charset="0"/>
                <a:ea typeface="MS Mincho"/>
                <a:cs typeface="Times New Roman"/>
              </a:rPr>
              <a:t>	</a:t>
            </a:r>
            <a:r>
              <a:rPr lang="lt-LT" sz="1400" dirty="0" smtClean="0">
                <a:latin typeface="Arial Narrow" panose="020B0606020202030204" pitchFamily="34" charset="0"/>
                <a:ea typeface="MS Mincho"/>
                <a:cs typeface="Times New Roman"/>
              </a:rPr>
              <a:t>- </a:t>
            </a:r>
            <a:r>
              <a:rPr lang="en-US" sz="1400" dirty="0" smtClean="0">
                <a:latin typeface="Arial Narrow" panose="020B0606020202030204" pitchFamily="34" charset="0"/>
              </a:rPr>
              <a:t>designed</a:t>
            </a:r>
            <a:endParaRPr lang="en-GB" sz="1400" dirty="0" smtClean="0">
              <a:latin typeface="Arial Narrow" panose="020B0606020202030204" pitchFamily="34" charset="0"/>
            </a:endParaRPr>
          </a:p>
          <a:p>
            <a:pPr>
              <a:lnSpc>
                <a:spcPct val="115000"/>
              </a:lnSpc>
              <a:defRPr/>
            </a:pPr>
            <a:r>
              <a:rPr lang="en-GB" sz="1400" dirty="0" smtClean="0">
                <a:latin typeface="Arial Narrow" panose="020B0606020202030204" pitchFamily="34" charset="0"/>
                <a:ea typeface="Malgun Gothic"/>
                <a:cs typeface="Times New Roman"/>
              </a:rPr>
              <a:t>	- </a:t>
            </a:r>
            <a:r>
              <a:rPr lang="en-US" sz="1400" dirty="0" smtClean="0">
                <a:latin typeface="Arial Narrow" panose="020B0606020202030204" pitchFamily="34" charset="0"/>
                <a:ea typeface="Malgun Gothic"/>
                <a:cs typeface="Times New Roman"/>
              </a:rPr>
              <a:t>expropriated land</a:t>
            </a:r>
            <a:endParaRPr lang="en-GB" sz="1400" dirty="0" smtClean="0">
              <a:latin typeface="Arial Narrow" panose="020B0606020202030204" pitchFamily="34" charset="0"/>
              <a:ea typeface="Malgun Gothic"/>
              <a:cs typeface="Times New Roman"/>
            </a:endParaRPr>
          </a:p>
          <a:p>
            <a:pPr>
              <a:lnSpc>
                <a:spcPct val="115000"/>
              </a:lnSpc>
              <a:defRPr/>
            </a:pPr>
            <a:r>
              <a:rPr lang="en-US" sz="1400" dirty="0" smtClean="0">
                <a:latin typeface="Arial Narrow" panose="020B0606020202030204" pitchFamily="34" charset="0"/>
                <a:ea typeface="MS Mincho"/>
                <a:cs typeface="Times New Roman"/>
              </a:rPr>
              <a:t>                </a:t>
            </a:r>
            <a:r>
              <a:rPr lang="lt-LT" sz="1400" dirty="0" smtClean="0">
                <a:latin typeface="Arial Narrow" panose="020B0606020202030204" pitchFamily="34" charset="0"/>
                <a:ea typeface="MS Mincho"/>
                <a:cs typeface="Times New Roman"/>
              </a:rPr>
              <a:t>	- </a:t>
            </a:r>
            <a:r>
              <a:rPr lang="en-US" sz="1400" dirty="0" smtClean="0">
                <a:latin typeface="Arial Narrow" panose="020B0606020202030204" pitchFamily="34" charset="0"/>
                <a:ea typeface="MS Mincho"/>
                <a:cs typeface="Times New Roman"/>
              </a:rPr>
              <a:t>partly constructed</a:t>
            </a:r>
            <a:endParaRPr lang="lt-LT" sz="1400" dirty="0">
              <a:latin typeface="Arial Narrow" panose="020B0606020202030204" pitchFamily="34" charset="0"/>
              <a:ea typeface="MS Mincho"/>
              <a:cs typeface="Times New Roman"/>
            </a:endParaRPr>
          </a:p>
        </p:txBody>
      </p:sp>
      <p:sp>
        <p:nvSpPr>
          <p:cNvPr id="68" name="Freeform 67"/>
          <p:cNvSpPr/>
          <p:nvPr/>
        </p:nvSpPr>
        <p:spPr>
          <a:xfrm>
            <a:off x="1475790" y="1809508"/>
            <a:ext cx="762038" cy="3116"/>
          </a:xfrm>
          <a:custGeom>
            <a:avLst/>
            <a:gdLst>
              <a:gd name="connsiteX0" fmla="*/ 0 w 273132"/>
              <a:gd name="connsiteY0" fmla="*/ 0 h 85899"/>
              <a:gd name="connsiteX1" fmla="*/ 154379 w 273132"/>
              <a:gd name="connsiteY1" fmla="*/ 23750 h 85899"/>
              <a:gd name="connsiteX2" fmla="*/ 190005 w 273132"/>
              <a:gd name="connsiteY2" fmla="*/ 47501 h 85899"/>
              <a:gd name="connsiteX3" fmla="*/ 225631 w 273132"/>
              <a:gd name="connsiteY3" fmla="*/ 83127 h 85899"/>
              <a:gd name="connsiteX4" fmla="*/ 273132 w 273132"/>
              <a:gd name="connsiteY4" fmla="*/ 83127 h 85899"/>
              <a:gd name="connsiteX0" fmla="*/ 0 w 273132"/>
              <a:gd name="connsiteY0" fmla="*/ 0 h 83127"/>
              <a:gd name="connsiteX1" fmla="*/ 154379 w 273132"/>
              <a:gd name="connsiteY1" fmla="*/ 23750 h 83127"/>
              <a:gd name="connsiteX2" fmla="*/ 190005 w 273132"/>
              <a:gd name="connsiteY2" fmla="*/ 47501 h 83127"/>
              <a:gd name="connsiteX3" fmla="*/ 273132 w 273132"/>
              <a:gd name="connsiteY3" fmla="*/ 83127 h 83127"/>
              <a:gd name="connsiteX0" fmla="*/ 0 w 273132"/>
              <a:gd name="connsiteY0" fmla="*/ 0 h 83127"/>
              <a:gd name="connsiteX1" fmla="*/ 154379 w 273132"/>
              <a:gd name="connsiteY1" fmla="*/ 23750 h 83127"/>
              <a:gd name="connsiteX2" fmla="*/ 273132 w 273132"/>
              <a:gd name="connsiteY2" fmla="*/ 83127 h 83127"/>
              <a:gd name="connsiteX0" fmla="*/ 0 w 154379"/>
              <a:gd name="connsiteY0" fmla="*/ 0 h 23750"/>
              <a:gd name="connsiteX1" fmla="*/ 154379 w 154379"/>
              <a:gd name="connsiteY1" fmla="*/ 23750 h 23750"/>
              <a:gd name="connsiteX0" fmla="*/ 0 w 154379"/>
              <a:gd name="connsiteY0" fmla="*/ 5467 h 5922"/>
              <a:gd name="connsiteX1" fmla="*/ 154379 w 154379"/>
              <a:gd name="connsiteY1" fmla="*/ 5467 h 5922"/>
              <a:gd name="connsiteX0" fmla="*/ 0 w 10000"/>
              <a:gd name="connsiteY0" fmla="*/ 767 h 2720"/>
              <a:gd name="connsiteX1" fmla="*/ 10000 w 10000"/>
              <a:gd name="connsiteY1" fmla="*/ 767 h 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2720">
                <a:moveTo>
                  <a:pt x="0" y="767"/>
                </a:moveTo>
                <a:cubicBezTo>
                  <a:pt x="2206" y="6516"/>
                  <a:pt x="7253" y="-2590"/>
                  <a:pt x="10000" y="767"/>
                </a:cubicBezTo>
              </a:path>
            </a:pathLst>
          </a:custGeom>
          <a:noFill/>
          <a:ln w="38100">
            <a:solidFill>
              <a:srgbClr val="008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lt-LT"/>
          </a:p>
        </p:txBody>
      </p:sp>
      <p:sp>
        <p:nvSpPr>
          <p:cNvPr id="73" name="Freeform 72"/>
          <p:cNvSpPr/>
          <p:nvPr/>
        </p:nvSpPr>
        <p:spPr>
          <a:xfrm>
            <a:off x="1475656" y="1075272"/>
            <a:ext cx="762038" cy="3116"/>
          </a:xfrm>
          <a:custGeom>
            <a:avLst/>
            <a:gdLst>
              <a:gd name="connsiteX0" fmla="*/ 0 w 273132"/>
              <a:gd name="connsiteY0" fmla="*/ 0 h 85899"/>
              <a:gd name="connsiteX1" fmla="*/ 154379 w 273132"/>
              <a:gd name="connsiteY1" fmla="*/ 23750 h 85899"/>
              <a:gd name="connsiteX2" fmla="*/ 190005 w 273132"/>
              <a:gd name="connsiteY2" fmla="*/ 47501 h 85899"/>
              <a:gd name="connsiteX3" fmla="*/ 225631 w 273132"/>
              <a:gd name="connsiteY3" fmla="*/ 83127 h 85899"/>
              <a:gd name="connsiteX4" fmla="*/ 273132 w 273132"/>
              <a:gd name="connsiteY4" fmla="*/ 83127 h 85899"/>
              <a:gd name="connsiteX0" fmla="*/ 0 w 273132"/>
              <a:gd name="connsiteY0" fmla="*/ 0 h 83127"/>
              <a:gd name="connsiteX1" fmla="*/ 154379 w 273132"/>
              <a:gd name="connsiteY1" fmla="*/ 23750 h 83127"/>
              <a:gd name="connsiteX2" fmla="*/ 190005 w 273132"/>
              <a:gd name="connsiteY2" fmla="*/ 47501 h 83127"/>
              <a:gd name="connsiteX3" fmla="*/ 273132 w 273132"/>
              <a:gd name="connsiteY3" fmla="*/ 83127 h 83127"/>
              <a:gd name="connsiteX0" fmla="*/ 0 w 273132"/>
              <a:gd name="connsiteY0" fmla="*/ 0 h 83127"/>
              <a:gd name="connsiteX1" fmla="*/ 154379 w 273132"/>
              <a:gd name="connsiteY1" fmla="*/ 23750 h 83127"/>
              <a:gd name="connsiteX2" fmla="*/ 273132 w 273132"/>
              <a:gd name="connsiteY2" fmla="*/ 83127 h 83127"/>
              <a:gd name="connsiteX0" fmla="*/ 0 w 154379"/>
              <a:gd name="connsiteY0" fmla="*/ 0 h 23750"/>
              <a:gd name="connsiteX1" fmla="*/ 154379 w 154379"/>
              <a:gd name="connsiteY1" fmla="*/ 23750 h 23750"/>
              <a:gd name="connsiteX0" fmla="*/ 0 w 154379"/>
              <a:gd name="connsiteY0" fmla="*/ 5467 h 5922"/>
              <a:gd name="connsiteX1" fmla="*/ 154379 w 154379"/>
              <a:gd name="connsiteY1" fmla="*/ 5467 h 5922"/>
              <a:gd name="connsiteX0" fmla="*/ 0 w 10000"/>
              <a:gd name="connsiteY0" fmla="*/ 767 h 2720"/>
              <a:gd name="connsiteX1" fmla="*/ 10000 w 10000"/>
              <a:gd name="connsiteY1" fmla="*/ 767 h 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2720">
                <a:moveTo>
                  <a:pt x="0" y="767"/>
                </a:moveTo>
                <a:cubicBezTo>
                  <a:pt x="2206" y="6516"/>
                  <a:pt x="7253" y="-2590"/>
                  <a:pt x="10000" y="767"/>
                </a:cubicBezTo>
              </a:path>
            </a:pathLst>
          </a:custGeom>
          <a:noFill/>
          <a:ln w="38100">
            <a:solidFill>
              <a:srgbClr val="008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lt-LT"/>
          </a:p>
        </p:txBody>
      </p:sp>
      <p:sp>
        <p:nvSpPr>
          <p:cNvPr id="74" name="Freeform 73"/>
          <p:cNvSpPr/>
          <p:nvPr/>
        </p:nvSpPr>
        <p:spPr>
          <a:xfrm>
            <a:off x="1480817" y="1315823"/>
            <a:ext cx="762038" cy="3116"/>
          </a:xfrm>
          <a:custGeom>
            <a:avLst/>
            <a:gdLst>
              <a:gd name="connsiteX0" fmla="*/ 0 w 273132"/>
              <a:gd name="connsiteY0" fmla="*/ 0 h 85899"/>
              <a:gd name="connsiteX1" fmla="*/ 154379 w 273132"/>
              <a:gd name="connsiteY1" fmla="*/ 23750 h 85899"/>
              <a:gd name="connsiteX2" fmla="*/ 190005 w 273132"/>
              <a:gd name="connsiteY2" fmla="*/ 47501 h 85899"/>
              <a:gd name="connsiteX3" fmla="*/ 225631 w 273132"/>
              <a:gd name="connsiteY3" fmla="*/ 83127 h 85899"/>
              <a:gd name="connsiteX4" fmla="*/ 273132 w 273132"/>
              <a:gd name="connsiteY4" fmla="*/ 83127 h 85899"/>
              <a:gd name="connsiteX0" fmla="*/ 0 w 273132"/>
              <a:gd name="connsiteY0" fmla="*/ 0 h 83127"/>
              <a:gd name="connsiteX1" fmla="*/ 154379 w 273132"/>
              <a:gd name="connsiteY1" fmla="*/ 23750 h 83127"/>
              <a:gd name="connsiteX2" fmla="*/ 190005 w 273132"/>
              <a:gd name="connsiteY2" fmla="*/ 47501 h 83127"/>
              <a:gd name="connsiteX3" fmla="*/ 273132 w 273132"/>
              <a:gd name="connsiteY3" fmla="*/ 83127 h 83127"/>
              <a:gd name="connsiteX0" fmla="*/ 0 w 273132"/>
              <a:gd name="connsiteY0" fmla="*/ 0 h 83127"/>
              <a:gd name="connsiteX1" fmla="*/ 154379 w 273132"/>
              <a:gd name="connsiteY1" fmla="*/ 23750 h 83127"/>
              <a:gd name="connsiteX2" fmla="*/ 273132 w 273132"/>
              <a:gd name="connsiteY2" fmla="*/ 83127 h 83127"/>
              <a:gd name="connsiteX0" fmla="*/ 0 w 154379"/>
              <a:gd name="connsiteY0" fmla="*/ 0 h 23750"/>
              <a:gd name="connsiteX1" fmla="*/ 154379 w 154379"/>
              <a:gd name="connsiteY1" fmla="*/ 23750 h 23750"/>
              <a:gd name="connsiteX0" fmla="*/ 0 w 154379"/>
              <a:gd name="connsiteY0" fmla="*/ 5467 h 5922"/>
              <a:gd name="connsiteX1" fmla="*/ 154379 w 154379"/>
              <a:gd name="connsiteY1" fmla="*/ 5467 h 5922"/>
              <a:gd name="connsiteX0" fmla="*/ 0 w 10000"/>
              <a:gd name="connsiteY0" fmla="*/ 767 h 2720"/>
              <a:gd name="connsiteX1" fmla="*/ 10000 w 10000"/>
              <a:gd name="connsiteY1" fmla="*/ 767 h 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2720">
                <a:moveTo>
                  <a:pt x="0" y="767"/>
                </a:moveTo>
                <a:cubicBezTo>
                  <a:pt x="2206" y="6516"/>
                  <a:pt x="7253" y="-2590"/>
                  <a:pt x="10000" y="767"/>
                </a:cubicBezTo>
              </a:path>
            </a:pathLst>
          </a:custGeom>
          <a:solidFill>
            <a:srgbClr val="B5C022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lt-LT"/>
          </a:p>
        </p:txBody>
      </p:sp>
      <p:sp>
        <p:nvSpPr>
          <p:cNvPr id="75" name="Freeform 74"/>
          <p:cNvSpPr/>
          <p:nvPr/>
        </p:nvSpPr>
        <p:spPr>
          <a:xfrm>
            <a:off x="1475656" y="1565378"/>
            <a:ext cx="762038" cy="3116"/>
          </a:xfrm>
          <a:custGeom>
            <a:avLst/>
            <a:gdLst>
              <a:gd name="connsiteX0" fmla="*/ 0 w 273132"/>
              <a:gd name="connsiteY0" fmla="*/ 0 h 85899"/>
              <a:gd name="connsiteX1" fmla="*/ 154379 w 273132"/>
              <a:gd name="connsiteY1" fmla="*/ 23750 h 85899"/>
              <a:gd name="connsiteX2" fmla="*/ 190005 w 273132"/>
              <a:gd name="connsiteY2" fmla="*/ 47501 h 85899"/>
              <a:gd name="connsiteX3" fmla="*/ 225631 w 273132"/>
              <a:gd name="connsiteY3" fmla="*/ 83127 h 85899"/>
              <a:gd name="connsiteX4" fmla="*/ 273132 w 273132"/>
              <a:gd name="connsiteY4" fmla="*/ 83127 h 85899"/>
              <a:gd name="connsiteX0" fmla="*/ 0 w 273132"/>
              <a:gd name="connsiteY0" fmla="*/ 0 h 83127"/>
              <a:gd name="connsiteX1" fmla="*/ 154379 w 273132"/>
              <a:gd name="connsiteY1" fmla="*/ 23750 h 83127"/>
              <a:gd name="connsiteX2" fmla="*/ 190005 w 273132"/>
              <a:gd name="connsiteY2" fmla="*/ 47501 h 83127"/>
              <a:gd name="connsiteX3" fmla="*/ 273132 w 273132"/>
              <a:gd name="connsiteY3" fmla="*/ 83127 h 83127"/>
              <a:gd name="connsiteX0" fmla="*/ 0 w 273132"/>
              <a:gd name="connsiteY0" fmla="*/ 0 h 83127"/>
              <a:gd name="connsiteX1" fmla="*/ 154379 w 273132"/>
              <a:gd name="connsiteY1" fmla="*/ 23750 h 83127"/>
              <a:gd name="connsiteX2" fmla="*/ 273132 w 273132"/>
              <a:gd name="connsiteY2" fmla="*/ 83127 h 83127"/>
              <a:gd name="connsiteX0" fmla="*/ 0 w 154379"/>
              <a:gd name="connsiteY0" fmla="*/ 0 h 23750"/>
              <a:gd name="connsiteX1" fmla="*/ 154379 w 154379"/>
              <a:gd name="connsiteY1" fmla="*/ 23750 h 23750"/>
              <a:gd name="connsiteX0" fmla="*/ 0 w 154379"/>
              <a:gd name="connsiteY0" fmla="*/ 5467 h 5922"/>
              <a:gd name="connsiteX1" fmla="*/ 154379 w 154379"/>
              <a:gd name="connsiteY1" fmla="*/ 5467 h 5922"/>
              <a:gd name="connsiteX0" fmla="*/ 0 w 10000"/>
              <a:gd name="connsiteY0" fmla="*/ 767 h 2720"/>
              <a:gd name="connsiteX1" fmla="*/ 10000 w 10000"/>
              <a:gd name="connsiteY1" fmla="*/ 767 h 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2720">
                <a:moveTo>
                  <a:pt x="0" y="767"/>
                </a:moveTo>
                <a:cubicBezTo>
                  <a:pt x="2206" y="6516"/>
                  <a:pt x="7253" y="-2590"/>
                  <a:pt x="10000" y="767"/>
                </a:cubicBezTo>
              </a:path>
            </a:pathLst>
          </a:custGeom>
          <a:solidFill>
            <a:srgbClr val="B5C022"/>
          </a:solidFill>
          <a:ln w="3810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lt-LT"/>
          </a:p>
        </p:txBody>
      </p:sp>
      <p:sp>
        <p:nvSpPr>
          <p:cNvPr id="81" name="Freeform 80"/>
          <p:cNvSpPr/>
          <p:nvPr/>
        </p:nvSpPr>
        <p:spPr>
          <a:xfrm>
            <a:off x="6088543" y="3080969"/>
            <a:ext cx="211691" cy="839222"/>
          </a:xfrm>
          <a:custGeom>
            <a:avLst/>
            <a:gdLst>
              <a:gd name="connsiteX0" fmla="*/ 223737 w 223737"/>
              <a:gd name="connsiteY0" fmla="*/ 0 h 291830"/>
              <a:gd name="connsiteX1" fmla="*/ 58366 w 223737"/>
              <a:gd name="connsiteY1" fmla="*/ 243192 h 291830"/>
              <a:gd name="connsiteX2" fmla="*/ 0 w 223737"/>
              <a:gd name="connsiteY2" fmla="*/ 291830 h 291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737" h="291830">
                <a:moveTo>
                  <a:pt x="223737" y="0"/>
                </a:moveTo>
                <a:cubicBezTo>
                  <a:pt x="159696" y="97277"/>
                  <a:pt x="95655" y="194554"/>
                  <a:pt x="58366" y="243192"/>
                </a:cubicBezTo>
                <a:cubicBezTo>
                  <a:pt x="21077" y="291830"/>
                  <a:pt x="10538" y="291830"/>
                  <a:pt x="0" y="291830"/>
                </a:cubicBezTo>
              </a:path>
            </a:pathLst>
          </a:custGeom>
          <a:noFill/>
          <a:ln w="76200">
            <a:solidFill>
              <a:srgbClr val="008000"/>
            </a:solidFill>
            <a:prstDash val="sys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cxnSp>
        <p:nvCxnSpPr>
          <p:cNvPr id="41" name="Straight Arrow Connector 40"/>
          <p:cNvCxnSpPr>
            <a:endCxn id="60" idx="3"/>
          </p:cNvCxnSpPr>
          <p:nvPr/>
        </p:nvCxnSpPr>
        <p:spPr>
          <a:xfrm>
            <a:off x="4643221" y="2132937"/>
            <a:ext cx="1829837" cy="74821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4684462" y="3108964"/>
            <a:ext cx="1530788" cy="2949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626155" y="4395612"/>
            <a:ext cx="737933" cy="734858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Box 70"/>
          <p:cNvSpPr txBox="1"/>
          <p:nvPr/>
        </p:nvSpPr>
        <p:spPr>
          <a:xfrm>
            <a:off x="1352934" y="3896133"/>
            <a:ext cx="3744816" cy="1941900"/>
          </a:xfrm>
          <a:prstGeom prst="rect">
            <a:avLst/>
          </a:prstGeom>
          <a:solidFill>
            <a:srgbClr val="F25067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05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Installation of signalling, traffic control, communications and related systems for the railway line of 1435 mm gauge in section “Polish and Lithuanian state border – Kaunas” </a:t>
            </a:r>
            <a:endParaRPr lang="en-GB" sz="1050" dirty="0" smtClean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1050" dirty="0" smtClean="0">
              <a:solidFill>
                <a:schemeClr val="tx1"/>
              </a:solidFill>
              <a:latin typeface="Arial Narrow" panose="020B0606020202030204" pitchFamily="34" charset="0"/>
              <a:ea typeface="Malgun Gothic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050" dirty="0" smtClean="0">
                <a:solidFill>
                  <a:schemeClr val="tx1"/>
                </a:solidFill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Preparation of technical documentation for the speed increase </a:t>
            </a:r>
            <a:r>
              <a:rPr lang="en-GB" sz="105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to 240 </a:t>
            </a:r>
            <a:r>
              <a:rPr lang="en-GB" sz="105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km/h </a:t>
            </a:r>
            <a:r>
              <a:rPr lang="en-GB" sz="105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 the section “Polish and Lithuanian state border</a:t>
            </a:r>
            <a:r>
              <a:rPr lang="en-US" sz="1050" dirty="0">
                <a:solidFill>
                  <a:schemeClr val="tx1"/>
                </a:solidFill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 </a:t>
            </a:r>
            <a:r>
              <a:rPr lang="en-GB" sz="105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– Kaunas</a:t>
            </a:r>
            <a:r>
              <a:rPr lang="en-GB" sz="105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050" dirty="0">
              <a:solidFill>
                <a:schemeClr val="tx1"/>
              </a:solidFill>
              <a:latin typeface="Arial Narrow" panose="020B0606020202030204" pitchFamily="34" charset="0"/>
              <a:ea typeface="Malgun Gothic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050" dirty="0">
                <a:latin typeface="Arial Narrow" panose="020B0606020202030204" pitchFamily="34" charset="0"/>
              </a:rPr>
              <a:t>Studies for the electrification on section </a:t>
            </a:r>
            <a:r>
              <a:rPr lang="en-GB" sz="105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“Polish and Lithuanian state border – Kaunas</a:t>
            </a:r>
            <a:r>
              <a:rPr lang="en-GB" sz="105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050" dirty="0" smtClean="0">
              <a:solidFill>
                <a:schemeClr val="tx1"/>
              </a:solidFill>
              <a:latin typeface="Arial Narrow" panose="020B0606020202030204" pitchFamily="34" charset="0"/>
              <a:ea typeface="Malgun Gothic"/>
              <a:cs typeface="Arial" panose="020B0604020202020204" pitchFamily="34" charset="0"/>
            </a:endParaRPr>
          </a:p>
          <a:p>
            <a:pPr algn="ctr" defTabSz="913595">
              <a:defRPr/>
            </a:pPr>
            <a:r>
              <a:rPr lang="lt-LT" sz="105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7</a:t>
            </a:r>
            <a:r>
              <a:rPr lang="en-US" sz="105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6,8</a:t>
            </a:r>
            <a:r>
              <a:rPr lang="en-GB" sz="105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 </a:t>
            </a:r>
            <a:r>
              <a:rPr lang="en-GB" sz="1050" b="1" dirty="0">
                <a:solidFill>
                  <a:schemeClr val="tx1"/>
                </a:solidFill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m</a:t>
            </a:r>
            <a:r>
              <a:rPr lang="en-US" sz="1050" b="1" dirty="0" err="1">
                <a:solidFill>
                  <a:schemeClr val="tx1"/>
                </a:solidFill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illion</a:t>
            </a:r>
            <a:r>
              <a:rPr lang="en-US" sz="1050" b="1" dirty="0">
                <a:solidFill>
                  <a:schemeClr val="tx1"/>
                </a:solidFill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 </a:t>
            </a:r>
            <a:r>
              <a:rPr lang="lt-LT" sz="1050" b="1" dirty="0" smtClean="0"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EUR </a:t>
            </a:r>
            <a:r>
              <a:rPr lang="en-GB" sz="105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(</a:t>
            </a:r>
            <a:r>
              <a:rPr lang="en-US" sz="1050" b="1" dirty="0">
                <a:solidFill>
                  <a:schemeClr val="tx1"/>
                </a:solidFill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CEF</a:t>
            </a:r>
            <a:r>
              <a:rPr lang="lt-LT" sz="1050" b="1" dirty="0">
                <a:solidFill>
                  <a:schemeClr val="tx1"/>
                </a:solidFill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 – </a:t>
            </a:r>
            <a:r>
              <a:rPr lang="en-US" sz="105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65,3 </a:t>
            </a:r>
            <a:r>
              <a:rPr lang="lt-LT" sz="105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m</a:t>
            </a:r>
            <a:r>
              <a:rPr lang="en-US" sz="1050" b="1" dirty="0" err="1">
                <a:solidFill>
                  <a:schemeClr val="tx1"/>
                </a:solidFill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illion</a:t>
            </a:r>
            <a:r>
              <a:rPr lang="en-US" sz="1050" b="1" dirty="0">
                <a:solidFill>
                  <a:schemeClr val="tx1"/>
                </a:solidFill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 </a:t>
            </a:r>
            <a:r>
              <a:rPr lang="lt-LT" sz="1050" b="1" dirty="0"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EUR</a:t>
            </a:r>
            <a:r>
              <a:rPr lang="en-GB" sz="105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) </a:t>
            </a:r>
            <a:endParaRPr lang="lt-LT" sz="1050" b="1" dirty="0">
              <a:solidFill>
                <a:schemeClr val="tx1"/>
              </a:solidFill>
              <a:latin typeface="Arial Narrow" panose="020B0606020202030204" pitchFamily="34" charset="0"/>
              <a:ea typeface="MS Mincho"/>
              <a:cs typeface="Arial" panose="020B0604020202020204" pitchFamily="34" charset="0"/>
            </a:endParaRPr>
          </a:p>
        </p:txBody>
      </p:sp>
      <p:sp>
        <p:nvSpPr>
          <p:cNvPr id="46" name="Text Box 70"/>
          <p:cNvSpPr txBox="1"/>
          <p:nvPr/>
        </p:nvSpPr>
        <p:spPr>
          <a:xfrm>
            <a:off x="6789478" y="2636912"/>
            <a:ext cx="1940124" cy="13912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1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Project implementation support measures;</a:t>
            </a:r>
            <a:endParaRPr lang="en-US" sz="11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1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Owner’s supervision</a:t>
            </a:r>
            <a:r>
              <a:rPr lang="en-GB" sz="1100" dirty="0" smtClean="0">
                <a:solidFill>
                  <a:schemeClr val="tx1"/>
                </a:solidFill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1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Communication with public;</a:t>
            </a:r>
            <a:endParaRPr lang="en-US" sz="11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Study activities</a:t>
            </a:r>
            <a:r>
              <a:rPr lang="en-GB" sz="11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endParaRPr lang="lt-LT" sz="1100" dirty="0" smtClean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endParaRPr lang="en-GB" sz="1100" b="1" dirty="0" smtClean="0">
              <a:solidFill>
                <a:schemeClr val="tx1"/>
              </a:solidFill>
              <a:latin typeface="Arial Narrow" panose="020B0606020202030204" pitchFamily="34" charset="0"/>
              <a:ea typeface="Malgun Gothic"/>
              <a:cs typeface="Arial" panose="020B0604020202020204" pitchFamily="34" charset="0"/>
            </a:endParaRPr>
          </a:p>
          <a:p>
            <a:pPr algn="ctr" defTabSz="913595" fontAlgn="ctr"/>
            <a:r>
              <a:rPr lang="lt-LT" sz="11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6,5 </a:t>
            </a:r>
            <a:r>
              <a:rPr lang="en-US" sz="1100" b="1" dirty="0">
                <a:solidFill>
                  <a:schemeClr val="tx1"/>
                </a:solidFill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million </a:t>
            </a:r>
            <a:r>
              <a:rPr lang="lt-LT" sz="1100" b="1" dirty="0" smtClean="0"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EUR</a:t>
            </a:r>
          </a:p>
          <a:p>
            <a:pPr algn="ctr" defTabSz="913595" fontAlgn="ctr"/>
            <a:r>
              <a:rPr lang="en-US" sz="11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(CEF </a:t>
            </a:r>
            <a:r>
              <a:rPr lang="en-GB" sz="1100" b="1" dirty="0">
                <a:solidFill>
                  <a:schemeClr val="tx1"/>
                </a:solidFill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– </a:t>
            </a:r>
            <a:r>
              <a:rPr lang="lt-LT" sz="11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5,5</a:t>
            </a:r>
            <a:r>
              <a:rPr lang="en-GB" sz="11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 </a:t>
            </a:r>
            <a:r>
              <a:rPr lang="en-US" sz="1100" b="1" dirty="0">
                <a:solidFill>
                  <a:schemeClr val="tx1"/>
                </a:solidFill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million </a:t>
            </a:r>
            <a:r>
              <a:rPr lang="lt-LT" sz="1100" b="1" dirty="0" smtClean="0"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EUR</a:t>
            </a:r>
            <a:r>
              <a:rPr lang="en-GB" sz="11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) </a:t>
            </a:r>
            <a:endParaRPr lang="lt-LT" sz="1100" b="1" dirty="0">
              <a:solidFill>
                <a:schemeClr val="tx1"/>
              </a:solidFill>
              <a:latin typeface="Arial Narrow" panose="020B0606020202030204" pitchFamily="34" charset="0"/>
              <a:ea typeface="MS Mincho"/>
              <a:cs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979898" y="3798872"/>
            <a:ext cx="79976" cy="8858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391688" y="3580978"/>
            <a:ext cx="73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1200" dirty="0" smtClean="0">
                <a:latin typeface="Century Gothic" panose="020B0502020202020204" pitchFamily="34" charset="0"/>
              </a:rPr>
              <a:t>Kaunas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4631830" y="2519567"/>
            <a:ext cx="1730365" cy="4822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ntraštė 6"/>
          <p:cNvSpPr txBox="1">
            <a:spLocks/>
          </p:cNvSpPr>
          <p:nvPr/>
        </p:nvSpPr>
        <p:spPr>
          <a:xfrm>
            <a:off x="345292" y="238160"/>
            <a:ext cx="8352928" cy="63832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lt-LT" sz="2800" dirty="0" err="1" smtClean="0">
                <a:solidFill>
                  <a:srgbClr val="002060"/>
                </a:solidFill>
                <a:latin typeface="Century Gothic" pitchFamily="34" charset="0"/>
              </a:rPr>
              <a:t>Overview</a:t>
            </a:r>
            <a:r>
              <a:rPr lang="lt-LT" sz="2800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lt-LT" sz="2800" dirty="0" err="1" smtClean="0">
                <a:solidFill>
                  <a:srgbClr val="002060"/>
                </a:solidFill>
                <a:latin typeface="Century Gothic" pitchFamily="34" charset="0"/>
              </a:rPr>
              <a:t>of</a:t>
            </a:r>
            <a:r>
              <a:rPr lang="lt-LT" sz="2800" dirty="0" smtClean="0">
                <a:solidFill>
                  <a:srgbClr val="002060"/>
                </a:solidFill>
                <a:latin typeface="Century Gothic" pitchFamily="34" charset="0"/>
              </a:rPr>
              <a:t> CEF </a:t>
            </a:r>
            <a:r>
              <a:rPr lang="lt-LT" sz="2800" dirty="0" err="1" smtClean="0">
                <a:solidFill>
                  <a:srgbClr val="002060"/>
                </a:solidFill>
                <a:latin typeface="Century Gothic" pitchFamily="34" charset="0"/>
              </a:rPr>
              <a:t>activities</a:t>
            </a:r>
            <a:r>
              <a:rPr lang="lt-LT" sz="2800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endParaRPr lang="lt-LT" sz="28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4729691" y="3664497"/>
            <a:ext cx="1221538" cy="26017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Box 70"/>
          <p:cNvSpPr txBox="1"/>
          <p:nvPr/>
        </p:nvSpPr>
        <p:spPr>
          <a:xfrm>
            <a:off x="1337379" y="3270936"/>
            <a:ext cx="3759059" cy="52125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lt-LT" sz="1050" dirty="0" err="1" smtClean="0">
                <a:solidFill>
                  <a:schemeClr val="tx1"/>
                </a:solidFill>
                <a:latin typeface="Arial Narrow" panose="020B0606020202030204" pitchFamily="34" charset="0"/>
                <a:ea typeface="MS Mincho"/>
                <a:cs typeface="Arial" panose="020B0604020202020204" pitchFamily="34" charset="0"/>
              </a:rPr>
              <a:t>Construction</a:t>
            </a:r>
            <a:r>
              <a:rPr lang="lt-LT" sz="1050" dirty="0" smtClean="0">
                <a:solidFill>
                  <a:schemeClr val="tx1"/>
                </a:solidFill>
                <a:latin typeface="Arial Narrow" panose="020B0606020202030204" pitchFamily="34" charset="0"/>
                <a:ea typeface="MS Mincho"/>
                <a:cs typeface="Arial" panose="020B0604020202020204" pitchFamily="34" charset="0"/>
              </a:rPr>
              <a:t> </a:t>
            </a:r>
            <a:r>
              <a:rPr lang="lt-LT" sz="1050" dirty="0" err="1" smtClean="0">
                <a:solidFill>
                  <a:schemeClr val="tx1"/>
                </a:solidFill>
                <a:latin typeface="Arial Narrow" panose="020B0606020202030204" pitchFamily="34" charset="0"/>
                <a:ea typeface="MS Mincho"/>
                <a:cs typeface="Arial" panose="020B0604020202020204" pitchFamily="34" charset="0"/>
              </a:rPr>
              <a:t>of</a:t>
            </a:r>
            <a:r>
              <a:rPr lang="lt-LT" sz="1050" dirty="0" smtClean="0">
                <a:solidFill>
                  <a:schemeClr val="tx1"/>
                </a:solidFill>
                <a:latin typeface="Arial Narrow" panose="020B0606020202030204" pitchFamily="34" charset="0"/>
                <a:ea typeface="MS Mincho"/>
                <a:cs typeface="Arial" panose="020B0604020202020204" pitchFamily="34" charset="0"/>
              </a:rPr>
              <a:t> </a:t>
            </a:r>
            <a:r>
              <a:rPr lang="lt-LT" sz="1050" dirty="0" err="1" smtClean="0">
                <a:solidFill>
                  <a:schemeClr val="tx1"/>
                </a:solidFill>
                <a:latin typeface="Arial Narrow" panose="020B0606020202030204" pitchFamily="34" charset="0"/>
                <a:ea typeface="MS Mincho"/>
                <a:cs typeface="Arial" panose="020B0604020202020204" pitchFamily="34" charset="0"/>
              </a:rPr>
              <a:t>the</a:t>
            </a:r>
            <a:r>
              <a:rPr lang="lt-LT" sz="1050" dirty="0" smtClean="0">
                <a:solidFill>
                  <a:schemeClr val="tx1"/>
                </a:solidFill>
                <a:latin typeface="Arial Narrow" panose="020B0606020202030204" pitchFamily="34" charset="0"/>
                <a:ea typeface="MS Mincho"/>
                <a:cs typeface="Arial" panose="020B0604020202020204" pitchFamily="34" charset="0"/>
              </a:rPr>
              <a:t> </a:t>
            </a:r>
            <a:r>
              <a:rPr lang="lt-LT" sz="1050" dirty="0" err="1" smtClean="0">
                <a:solidFill>
                  <a:schemeClr val="tx1"/>
                </a:solidFill>
                <a:latin typeface="Arial Narrow" panose="020B0606020202030204" pitchFamily="34" charset="0"/>
                <a:ea typeface="MS Mincho"/>
                <a:cs typeface="Arial" panose="020B0604020202020204" pitchFamily="34" charset="0"/>
              </a:rPr>
              <a:t>missing</a:t>
            </a:r>
            <a:r>
              <a:rPr lang="lt-LT" sz="1050" dirty="0" smtClean="0">
                <a:solidFill>
                  <a:schemeClr val="tx1"/>
                </a:solidFill>
                <a:latin typeface="Arial Narrow" panose="020B0606020202030204" pitchFamily="34" charset="0"/>
                <a:ea typeface="MS Mincho"/>
                <a:cs typeface="Arial" panose="020B0604020202020204" pitchFamily="34" charset="0"/>
              </a:rPr>
              <a:t> links </a:t>
            </a:r>
            <a:r>
              <a:rPr lang="lt-LT" sz="1050" dirty="0" err="1">
                <a:solidFill>
                  <a:schemeClr val="tx1"/>
                </a:solidFill>
                <a:latin typeface="Arial Narrow" panose="020B0606020202030204" pitchFamily="34" charset="0"/>
                <a:ea typeface="MS Mincho"/>
                <a:cs typeface="Arial" panose="020B0604020202020204" pitchFamily="34" charset="0"/>
              </a:rPr>
              <a:t>o</a:t>
            </a:r>
            <a:r>
              <a:rPr lang="lt-LT" sz="1050" dirty="0" err="1" smtClean="0">
                <a:solidFill>
                  <a:schemeClr val="tx1"/>
                </a:solidFill>
                <a:latin typeface="Arial Narrow" panose="020B0606020202030204" pitchFamily="34" charset="0"/>
                <a:ea typeface="MS Mincho"/>
                <a:cs typeface="Arial" panose="020B0604020202020204" pitchFamily="34" charset="0"/>
              </a:rPr>
              <a:t>n</a:t>
            </a:r>
            <a:r>
              <a:rPr lang="lt-LT" sz="1050" dirty="0" smtClean="0">
                <a:solidFill>
                  <a:schemeClr val="tx1"/>
                </a:solidFill>
                <a:latin typeface="Arial Narrow" panose="020B0606020202030204" pitchFamily="34" charset="0"/>
                <a:ea typeface="MS Mincho"/>
                <a:cs typeface="Arial" panose="020B0604020202020204" pitchFamily="34" charset="0"/>
              </a:rPr>
              <a:t> </a:t>
            </a:r>
            <a:r>
              <a:rPr lang="lt-LT" sz="1050" dirty="0" err="1" smtClean="0">
                <a:solidFill>
                  <a:schemeClr val="tx1"/>
                </a:solidFill>
                <a:latin typeface="Arial Narrow" panose="020B0606020202030204" pitchFamily="34" charset="0"/>
                <a:ea typeface="MS Mincho"/>
                <a:cs typeface="Arial" panose="020B0604020202020204" pitchFamily="34" charset="0"/>
              </a:rPr>
              <a:t>the</a:t>
            </a:r>
            <a:r>
              <a:rPr lang="lt-LT" sz="1050" dirty="0" smtClean="0">
                <a:solidFill>
                  <a:schemeClr val="tx1"/>
                </a:solidFill>
                <a:latin typeface="Arial Narrow" panose="020B0606020202030204" pitchFamily="34" charset="0"/>
                <a:ea typeface="MS Mincho"/>
                <a:cs typeface="Arial" panose="020B0604020202020204" pitchFamily="34" charset="0"/>
              </a:rPr>
              <a:t> Kaunas </a:t>
            </a:r>
            <a:r>
              <a:rPr lang="lt-LT" sz="1050" dirty="0" err="1" smtClean="0">
                <a:solidFill>
                  <a:schemeClr val="tx1"/>
                </a:solidFill>
                <a:latin typeface="Arial Narrow" panose="020B0606020202030204" pitchFamily="34" charset="0"/>
                <a:ea typeface="MS Mincho"/>
                <a:cs typeface="Arial" panose="020B0604020202020204" pitchFamily="34" charset="0"/>
              </a:rPr>
              <a:t>node</a:t>
            </a:r>
            <a:r>
              <a:rPr lang="lt-LT" sz="1050" dirty="0" smtClean="0">
                <a:solidFill>
                  <a:schemeClr val="tx1"/>
                </a:solidFill>
                <a:latin typeface="Arial Narrow" panose="020B0606020202030204" pitchFamily="34" charset="0"/>
                <a:ea typeface="MS Mincho"/>
                <a:cs typeface="Arial" panose="020B0604020202020204" pitchFamily="34" charset="0"/>
              </a:rPr>
              <a:t> (Jiesia-Rokai, Rokai-Palemonas, Kaunas-Palemonas)</a:t>
            </a:r>
          </a:p>
          <a:p>
            <a:pPr algn="ctr">
              <a:defRPr/>
            </a:pPr>
            <a:r>
              <a:rPr lang="lt-LT" sz="105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S Mincho"/>
                <a:cs typeface="Arial" panose="020B0604020202020204" pitchFamily="34" charset="0"/>
              </a:rPr>
              <a:t>108,5 </a:t>
            </a:r>
            <a:r>
              <a:rPr lang="en-US" sz="1050" b="1" dirty="0"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million</a:t>
            </a:r>
            <a:r>
              <a:rPr lang="lt-LT" sz="1050" b="1" dirty="0"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 EUR</a:t>
            </a:r>
            <a:r>
              <a:rPr lang="en-GB" sz="1050" b="1" dirty="0" smtClean="0"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 </a:t>
            </a:r>
            <a:r>
              <a:rPr lang="en-GB" sz="1050" b="1" dirty="0"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(</a:t>
            </a:r>
            <a:r>
              <a:rPr lang="en-US" sz="1050" b="1" dirty="0"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CEF</a:t>
            </a:r>
            <a:r>
              <a:rPr lang="en-GB" sz="1050" b="1" dirty="0"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 – </a:t>
            </a:r>
            <a:r>
              <a:rPr lang="lt-LT" sz="1050" b="1" dirty="0" smtClean="0"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92 </a:t>
            </a:r>
            <a:r>
              <a:rPr lang="en-US" sz="1050" b="1" dirty="0"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million</a:t>
            </a:r>
            <a:r>
              <a:rPr lang="lt-LT" sz="1050" b="1" dirty="0"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 EUR</a:t>
            </a:r>
            <a:r>
              <a:rPr lang="en-GB" sz="1050" b="1" dirty="0" smtClean="0"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)</a:t>
            </a:r>
            <a:endParaRPr lang="lt-LT" sz="1050" b="1" dirty="0">
              <a:latin typeface="Arial Narrow" panose="020B0606020202030204" pitchFamily="34" charset="0"/>
              <a:ea typeface="Malgun Gothic"/>
              <a:cs typeface="Arial" panose="020B0604020202020204" pitchFamily="34" charset="0"/>
            </a:endParaRPr>
          </a:p>
        </p:txBody>
      </p:sp>
      <p:sp>
        <p:nvSpPr>
          <p:cNvPr id="40" name="Text Box 10"/>
          <p:cNvSpPr txBox="1"/>
          <p:nvPr/>
        </p:nvSpPr>
        <p:spPr>
          <a:xfrm>
            <a:off x="1337379" y="1996134"/>
            <a:ext cx="3754440" cy="1174715"/>
          </a:xfrm>
          <a:prstGeom prst="rect">
            <a:avLst/>
          </a:prstGeom>
          <a:solidFill>
            <a:srgbClr val="FBFDA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4163" indent="-284163">
              <a:buFont typeface="Arial" panose="020B0604020202020204" pitchFamily="34" charset="0"/>
              <a:buChar char="•"/>
            </a:pPr>
            <a:r>
              <a:rPr lang="lt-LT" altLang="lt-LT" sz="105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Land</a:t>
            </a:r>
            <a:r>
              <a:rPr lang="lt-LT" altLang="lt-LT" sz="105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lt-LT" altLang="lt-LT" sz="105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expropriation</a:t>
            </a:r>
            <a:r>
              <a:rPr lang="lt-LT" altLang="lt-LT" sz="105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lt-LT" altLang="lt-LT" sz="105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on</a:t>
            </a:r>
            <a:r>
              <a:rPr lang="lt-LT" altLang="lt-LT" sz="105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lt-LT" altLang="lt-LT" sz="105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the</a:t>
            </a:r>
            <a:r>
              <a:rPr lang="lt-LT" altLang="lt-LT" sz="105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lt-LT" altLang="lt-LT" sz="105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section</a:t>
            </a:r>
            <a:r>
              <a:rPr lang="lt-LT" altLang="lt-LT" sz="105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lt-LT" sz="1050" dirty="0">
                <a:latin typeface="Arial Narrow" panose="020B0606020202030204" pitchFamily="34" charset="0"/>
                <a:cs typeface="Arial" panose="020B0604020202020204" pitchFamily="34" charset="0"/>
              </a:rPr>
              <a:t>Kaunas-LT/LV border</a:t>
            </a:r>
            <a:r>
              <a:rPr lang="lt-LT" altLang="lt-LT" sz="105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lt-LT" altLang="lt-LT" sz="105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endParaRPr lang="lt-LT" sz="1050" b="1" dirty="0">
              <a:latin typeface="Arial Narrow" panose="020B0606020202030204" pitchFamily="34" charset="0"/>
              <a:ea typeface="Malgun Gothic"/>
              <a:cs typeface="Arial" panose="020B0604020202020204" pitchFamily="34" charset="0"/>
            </a:endParaRPr>
          </a:p>
          <a:p>
            <a:pPr marL="284163" indent="-284163" defTabSz="1141413">
              <a:buFont typeface="Arial" panose="020B0604020202020204" pitchFamily="34" charset="0"/>
              <a:buChar char="•"/>
            </a:pPr>
            <a:r>
              <a:rPr lang="lt-LT" altLang="lt-LT" sz="105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Technical</a:t>
            </a:r>
            <a:r>
              <a:rPr lang="lt-LT" altLang="lt-LT" sz="105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lt-LT" altLang="lt-LT" sz="105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design</a:t>
            </a:r>
            <a:r>
              <a:rPr lang="lt-LT" altLang="lt-LT" sz="105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lt-LT" sz="1050" dirty="0">
                <a:latin typeface="Arial Narrow" panose="020B0606020202030204" pitchFamily="34" charset="0"/>
                <a:cs typeface="Arial" panose="020B0604020202020204" pitchFamily="34" charset="0"/>
              </a:rPr>
              <a:t>of the section Kaunas-LT/LV </a:t>
            </a:r>
            <a:r>
              <a:rPr lang="en-US" altLang="lt-LT" sz="1050" dirty="0" smtClean="0">
                <a:latin typeface="Arial Narrow" panose="020B0606020202030204" pitchFamily="34" charset="0"/>
                <a:cs typeface="Arial" panose="020B0604020202020204" pitchFamily="34" charset="0"/>
              </a:rPr>
              <a:t>border</a:t>
            </a:r>
            <a:endParaRPr lang="lt-LT" altLang="lt-LT" sz="105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1141413"/>
            <a:endParaRPr lang="lt-LT" altLang="lt-LT" sz="105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4163" indent="-284163">
              <a:buFont typeface="Arial" panose="020B0604020202020204" pitchFamily="34" charset="0"/>
              <a:buChar char="•"/>
            </a:pPr>
            <a:r>
              <a:rPr lang="en-US" altLang="lt-LT" sz="1050" dirty="0" smtClean="0">
                <a:latin typeface="Arial Narrow" panose="020B0606020202030204" pitchFamily="34" charset="0"/>
                <a:cs typeface="Arial" panose="020B0604020202020204" pitchFamily="34" charset="0"/>
              </a:rPr>
              <a:t>Construction </a:t>
            </a:r>
            <a:r>
              <a:rPr lang="en-US" altLang="lt-LT" sz="1050" dirty="0">
                <a:latin typeface="Arial Narrow" panose="020B0606020202030204" pitchFamily="34" charset="0"/>
                <a:cs typeface="Arial" panose="020B0604020202020204" pitchFamily="34" charset="0"/>
              </a:rPr>
              <a:t>of the section Kaunas-LT/LV </a:t>
            </a:r>
            <a:r>
              <a:rPr lang="en-US" altLang="lt-LT" sz="1050" dirty="0" smtClean="0">
                <a:latin typeface="Arial Narrow" panose="020B0606020202030204" pitchFamily="34" charset="0"/>
                <a:cs typeface="Arial" panose="020B0604020202020204" pitchFamily="34" charset="0"/>
              </a:rPr>
              <a:t>border</a:t>
            </a:r>
            <a:r>
              <a:rPr lang="lt-LT" altLang="lt-LT" sz="105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(</a:t>
            </a:r>
            <a:r>
              <a:rPr lang="lt-LT" altLang="lt-LT" sz="105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Phase</a:t>
            </a:r>
            <a:r>
              <a:rPr lang="lt-LT" altLang="lt-LT" sz="105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I </a:t>
            </a:r>
            <a:r>
              <a:rPr lang="lt-LT" altLang="lt-LT" sz="105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and</a:t>
            </a:r>
            <a:r>
              <a:rPr lang="lt-LT" altLang="lt-LT" sz="105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II)</a:t>
            </a:r>
            <a:endParaRPr lang="en-US" altLang="lt-LT" sz="105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en-US" sz="1050" dirty="0" smtClean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lt-LT" sz="1050" b="1" dirty="0" smtClean="0"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1</a:t>
            </a:r>
            <a:r>
              <a:rPr lang="en-US" sz="1050" b="1" dirty="0" smtClean="0"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72</a:t>
            </a:r>
            <a:r>
              <a:rPr lang="lt-LT" sz="1050" b="1" dirty="0" smtClean="0"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,</a:t>
            </a:r>
            <a:r>
              <a:rPr lang="en-US" sz="1050" b="1" dirty="0" smtClean="0"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4</a:t>
            </a:r>
            <a:r>
              <a:rPr lang="lt-LT" sz="1050" b="1" dirty="0" smtClean="0"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 </a:t>
            </a:r>
            <a:r>
              <a:rPr lang="en-US" sz="1050" b="1" dirty="0" smtClean="0"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million</a:t>
            </a:r>
            <a:r>
              <a:rPr lang="lt-LT" sz="1050" b="1" dirty="0" smtClean="0"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 </a:t>
            </a:r>
            <a:r>
              <a:rPr lang="lt-LT" sz="1050" b="1" dirty="0"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EUR</a:t>
            </a:r>
            <a:r>
              <a:rPr lang="en-GB" sz="1050" b="1" dirty="0" smtClean="0"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 (</a:t>
            </a:r>
            <a:r>
              <a:rPr lang="en-US" sz="1050" b="1" dirty="0" smtClean="0"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CEF</a:t>
            </a:r>
            <a:r>
              <a:rPr lang="en-GB" sz="1050" b="1" dirty="0" smtClean="0"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 </a:t>
            </a:r>
            <a:r>
              <a:rPr lang="en-GB" sz="1050" b="1" dirty="0"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– </a:t>
            </a:r>
            <a:r>
              <a:rPr lang="en-US" sz="1050" b="1" dirty="0" smtClean="0"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146</a:t>
            </a:r>
            <a:r>
              <a:rPr lang="lt-LT" sz="1050" b="1" dirty="0" smtClean="0"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 </a:t>
            </a:r>
            <a:r>
              <a:rPr lang="en-US" sz="1050" b="1" dirty="0" smtClean="0"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million</a:t>
            </a:r>
            <a:r>
              <a:rPr lang="lt-LT" sz="1050" b="1" dirty="0" smtClean="0"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 </a:t>
            </a:r>
            <a:r>
              <a:rPr lang="lt-LT" sz="1050" b="1" dirty="0"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EUR</a:t>
            </a:r>
            <a:r>
              <a:rPr lang="en-GB" sz="1050" b="1" dirty="0" smtClean="0">
                <a:latin typeface="Arial Narrow" panose="020B0606020202030204" pitchFamily="34" charset="0"/>
                <a:ea typeface="Malgun Gothic"/>
                <a:cs typeface="Arial" panose="020B0604020202020204" pitchFamily="34" charset="0"/>
              </a:rPr>
              <a:t>)</a:t>
            </a:r>
            <a:endParaRPr lang="lt-LT" sz="1050" b="1" dirty="0" smtClean="0">
              <a:latin typeface="Arial Narrow" panose="020B0606020202030204" pitchFamily="34" charset="0"/>
              <a:ea typeface="Malgun Gothic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2073" y="2342393"/>
            <a:ext cx="1057016" cy="55399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lt-LT" sz="1000" dirty="0" smtClean="0">
                <a:latin typeface="Arial Narrow" panose="020B0606020202030204" pitchFamily="34" charset="0"/>
              </a:rPr>
              <a:t>Kaunas-</a:t>
            </a:r>
            <a:r>
              <a:rPr lang="lt-LT" sz="1000" dirty="0" err="1" smtClean="0">
                <a:latin typeface="Arial Narrow" panose="020B0606020202030204" pitchFamily="34" charset="0"/>
              </a:rPr>
              <a:t>Lithuanian</a:t>
            </a:r>
            <a:r>
              <a:rPr lang="lt-LT" sz="1000" dirty="0" smtClean="0">
                <a:latin typeface="Arial Narrow" panose="020B0606020202030204" pitchFamily="34" charset="0"/>
              </a:rPr>
              <a:t>/</a:t>
            </a:r>
            <a:r>
              <a:rPr lang="lt-LT" sz="1000" dirty="0" err="1" smtClean="0">
                <a:latin typeface="Arial Narrow" panose="020B0606020202030204" pitchFamily="34" charset="0"/>
              </a:rPr>
              <a:t>Latvian</a:t>
            </a:r>
            <a:r>
              <a:rPr lang="lt-LT" sz="1000" dirty="0" smtClean="0">
                <a:latin typeface="Arial Narrow" panose="020B0606020202030204" pitchFamily="34" charset="0"/>
              </a:rPr>
              <a:t> </a:t>
            </a:r>
            <a:r>
              <a:rPr lang="lt-LT" sz="1000" dirty="0" err="1" smtClean="0">
                <a:latin typeface="Arial Narrow" panose="020B0606020202030204" pitchFamily="34" charset="0"/>
              </a:rPr>
              <a:t>border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22596" y="3337647"/>
            <a:ext cx="1032843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lt-LT" sz="1000" dirty="0" err="1" smtClean="0">
                <a:latin typeface="Arial Narrow" panose="020B0606020202030204" pitchFamily="34" charset="0"/>
              </a:rPr>
              <a:t>Missing</a:t>
            </a:r>
            <a:r>
              <a:rPr lang="lt-LT" sz="1000" dirty="0" smtClean="0">
                <a:latin typeface="Arial Narrow" panose="020B0606020202030204" pitchFamily="34" charset="0"/>
              </a:rPr>
              <a:t> links </a:t>
            </a:r>
            <a:r>
              <a:rPr lang="lt-LT" sz="1000" dirty="0" err="1" smtClean="0">
                <a:latin typeface="Arial Narrow" panose="020B0606020202030204" pitchFamily="34" charset="0"/>
              </a:rPr>
              <a:t>on</a:t>
            </a:r>
            <a:r>
              <a:rPr lang="lt-LT" sz="1000" dirty="0" smtClean="0">
                <a:latin typeface="Arial Narrow" panose="020B0606020202030204" pitchFamily="34" charset="0"/>
              </a:rPr>
              <a:t> </a:t>
            </a:r>
            <a:r>
              <a:rPr lang="lt-LT" sz="1000" dirty="0" err="1" smtClean="0">
                <a:latin typeface="Arial Narrow" panose="020B0606020202030204" pitchFamily="34" charset="0"/>
              </a:rPr>
              <a:t>the</a:t>
            </a:r>
            <a:r>
              <a:rPr lang="lt-LT" sz="1000" dirty="0" smtClean="0">
                <a:latin typeface="Arial Narrow" panose="020B0606020202030204" pitchFamily="34" charset="0"/>
              </a:rPr>
              <a:t> Kaunas </a:t>
            </a:r>
            <a:r>
              <a:rPr lang="lt-LT" sz="1000" dirty="0" err="1" smtClean="0">
                <a:latin typeface="Arial Narrow" panose="020B0606020202030204" pitchFamily="34" charset="0"/>
              </a:rPr>
              <a:t>node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45292" y="4634390"/>
            <a:ext cx="1032843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lt-LT" sz="1000" dirty="0" err="1" smtClean="0">
                <a:latin typeface="Arial Narrow" panose="020B0606020202030204" pitchFamily="34" charset="0"/>
              </a:rPr>
              <a:t>Polish</a:t>
            </a:r>
            <a:r>
              <a:rPr lang="lt-LT" sz="1000" dirty="0" smtClean="0">
                <a:latin typeface="Arial Narrow" panose="020B0606020202030204" pitchFamily="34" charset="0"/>
              </a:rPr>
              <a:t>/</a:t>
            </a:r>
            <a:r>
              <a:rPr lang="lt-LT" sz="1000" dirty="0" err="1" smtClean="0">
                <a:latin typeface="Arial Narrow" panose="020B0606020202030204" pitchFamily="34" charset="0"/>
              </a:rPr>
              <a:t>Lithuanian</a:t>
            </a:r>
            <a:r>
              <a:rPr lang="lt-LT" sz="1000" dirty="0" smtClean="0">
                <a:latin typeface="Arial Narrow" panose="020B0606020202030204" pitchFamily="34" charset="0"/>
              </a:rPr>
              <a:t> </a:t>
            </a:r>
            <a:r>
              <a:rPr lang="lt-LT" sz="1000" dirty="0" err="1" smtClean="0">
                <a:latin typeface="Arial Narrow" panose="020B0606020202030204" pitchFamily="34" charset="0"/>
              </a:rPr>
              <a:t>border-Kaunas</a:t>
            </a:r>
            <a:endParaRPr lang="en-US" sz="1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7298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3828</TotalTime>
  <Words>850</Words>
  <Application>Microsoft Office PowerPoint</Application>
  <PresentationFormat>On-screen Show (4:3)</PresentationFormat>
  <Paragraphs>150</Paragraphs>
  <Slides>11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  <vt:variant>
        <vt:lpstr>Custom Shows</vt:lpstr>
      </vt:variant>
      <vt:variant>
        <vt:i4>1</vt:i4>
      </vt:variant>
    </vt:vector>
  </HeadingPairs>
  <TitlesOfParts>
    <vt:vector size="20" baseType="lpstr">
      <vt:lpstr>Malgun Gothic</vt:lpstr>
      <vt:lpstr>MS Mincho</vt:lpstr>
      <vt:lpstr>Arial</vt:lpstr>
      <vt:lpstr>Arial Narrow</vt:lpstr>
      <vt:lpstr>Calibri</vt:lpstr>
      <vt:lpstr>Century Gothic</vt:lpstr>
      <vt:lpstr>Times New Roman</vt:lpstr>
      <vt:lpstr>Office tema</vt:lpstr>
      <vt:lpstr>DAINIUS BUDRYS  JSC “Rail Baltica statyba“ director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DAINIUS BUDRYS  JSC “Rail Baltica statyba“ director</dc:title>
  <dc:creator>Steponas Šaltmeris</dc:creator>
  <cp:lastModifiedBy>Rita</cp:lastModifiedBy>
  <cp:revision>64</cp:revision>
  <cp:lastPrinted>2016-10-11T09:40:50Z</cp:lastPrinted>
  <dcterms:created xsi:type="dcterms:W3CDTF">2014-07-15T10:30:35Z</dcterms:created>
  <dcterms:modified xsi:type="dcterms:W3CDTF">2016-11-30T14:56:20Z</dcterms:modified>
</cp:coreProperties>
</file>